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256" r:id="rId5"/>
    <p:sldId id="258" r:id="rId6"/>
    <p:sldId id="257" r:id="rId7"/>
    <p:sldId id="259" r:id="rId8"/>
    <p:sldId id="260" r:id="rId9"/>
    <p:sldId id="261" r:id="rId10"/>
    <p:sldId id="262" r:id="rId11"/>
    <p:sldId id="263" r:id="rId12"/>
    <p:sldId id="273" r:id="rId13"/>
    <p:sldId id="278" r:id="rId14"/>
    <p:sldId id="264" r:id="rId15"/>
    <p:sldId id="265" r:id="rId16"/>
    <p:sldId id="266" r:id="rId17"/>
    <p:sldId id="267" r:id="rId18"/>
    <p:sldId id="280" r:id="rId19"/>
    <p:sldId id="269" r:id="rId20"/>
    <p:sldId id="276" r:id="rId21"/>
    <p:sldId id="277" r:id="rId22"/>
    <p:sldId id="270" r:id="rId23"/>
    <p:sldId id="271" r:id="rId24"/>
    <p:sldId id="279"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sborne, James R MCPO USN DCNO N1 (USA)" initials="OJRMUDN(" lastIdx="3" clrIdx="0">
    <p:extLst>
      <p:ext uri="{19B8F6BF-5375-455C-9EA6-DF929625EA0E}">
        <p15:presenceInfo xmlns:p15="http://schemas.microsoft.com/office/powerpoint/2012/main" userId="S-1-5-21-1801674531-2146617017-725345543-95661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150CA9-8624-4531-9D2E-09583926460F}" v="213" dt="2023-06-16T15:33:32.745"/>
    <p1510:client id="{0C2342A4-5D8F-437D-A264-C52B8C436C34}" v="1" dt="2023-04-30T23:50:46.242"/>
    <p1510:client id="{266E25BF-D079-475F-8848-0BA74095E8F0}" v="16" dt="2023-05-18T06:58:38.973"/>
    <p1510:client id="{3E918B46-6913-4C7E-B1DD-6423ADA56C86}" v="60" dt="2023-07-27T18:24:19.468"/>
    <p1510:client id="{61D4BABA-A90F-42B5-8049-E0B067DDBB5D}" v="2" dt="2023-04-04T18:14:06.169"/>
    <p1510:client id="{6D5E696B-2BAC-480C-9544-207BBD9CDE90}" v="12" dt="2023-08-15T20:42:13.194"/>
    <p1510:client id="{B413E427-E65B-47B0-B93E-2979B04BA325}" v="114" dt="2023-04-28T18:33:49.556"/>
    <p1510:client id="{D5F562C2-9AAA-4362-90F1-6B999CE3E11F}" v="16" dt="2023-04-28T19:04:01.448"/>
    <p1510:client id="{E4843FB5-3F1A-46BA-8D88-33BE4DC86417}" v="26" dt="2023-06-22T20:06:04.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487" autoAdjust="0"/>
    <p:restoredTop sz="71659" autoAdjust="0"/>
  </p:normalViewPr>
  <p:slideViewPr>
    <p:cSldViewPr snapToGrid="0">
      <p:cViewPr varScale="1">
        <p:scale>
          <a:sx n="31" d="100"/>
          <a:sy n="31" d="100"/>
        </p:scale>
        <p:origin x="944" y="40"/>
      </p:cViewPr>
      <p:guideLst/>
    </p:cSldViewPr>
  </p:slideViewPr>
  <p:notesTextViewPr>
    <p:cViewPr>
      <p:scale>
        <a:sx n="1" d="1"/>
        <a:sy n="1" d="1"/>
      </p:scale>
      <p:origin x="0" y="0"/>
    </p:cViewPr>
  </p:notesTextViewPr>
  <p:notesViewPr>
    <p:cSldViewPr snapToGrid="0">
      <p:cViewPr varScale="1">
        <p:scale>
          <a:sx n="51" d="100"/>
          <a:sy n="51" d="100"/>
        </p:scale>
        <p:origin x="2692"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tierrez, Denise Kee CPO USN (USA)" userId="S::denise.k.gutierrez2.mil@us.navy.mil::a620f595-d8b8-4e18-aae3-3655d4f84a81" providerId="AD" clId="Web-{0C2342A4-5D8F-437D-A264-C52B8C436C34}"/>
    <pc:docChg chg="modSld">
      <pc:chgData name="Gutierrez, Denise Kee CPO USN (USA)" userId="S::denise.k.gutierrez2.mil@us.navy.mil::a620f595-d8b8-4e18-aae3-3655d4f84a81" providerId="AD" clId="Web-{0C2342A4-5D8F-437D-A264-C52B8C436C34}" dt="2023-04-30T23:50:45.352" v="0"/>
      <pc:docMkLst>
        <pc:docMk/>
      </pc:docMkLst>
      <pc:sldChg chg="modNotes">
        <pc:chgData name="Gutierrez, Denise Kee CPO USN (USA)" userId="S::denise.k.gutierrez2.mil@us.navy.mil::a620f595-d8b8-4e18-aae3-3655d4f84a81" providerId="AD" clId="Web-{0C2342A4-5D8F-437D-A264-C52B8C436C34}" dt="2023-04-30T23:50:45.352" v="0"/>
        <pc:sldMkLst>
          <pc:docMk/>
          <pc:sldMk cId="1417527613" sldId="260"/>
        </pc:sldMkLst>
      </pc:sldChg>
    </pc:docChg>
  </pc:docChgLst>
  <pc:docChgLst>
    <pc:chgData name="Almonte, Marcelo MCPO USN NETC PENSACOLA FL (USA)" userId="S::marcelo.almonte.mil@us.navy.mil::6da9497a-c4c6-4b8b-a982-0c29bc2bfa3a" providerId="AD" clId="Web-{E4843FB5-3F1A-46BA-8D88-33BE4DC86417}"/>
    <pc:docChg chg="modSld">
      <pc:chgData name="Almonte, Marcelo MCPO USN NETC PENSACOLA FL (USA)" userId="S::marcelo.almonte.mil@us.navy.mil::6da9497a-c4c6-4b8b-a982-0c29bc2bfa3a" providerId="AD" clId="Web-{E4843FB5-3F1A-46BA-8D88-33BE4DC86417}" dt="2023-06-22T20:06:04.576" v="26" actId="20577"/>
      <pc:docMkLst>
        <pc:docMk/>
      </pc:docMkLst>
      <pc:sldChg chg="modSp">
        <pc:chgData name="Almonte, Marcelo MCPO USN NETC PENSACOLA FL (USA)" userId="S::marcelo.almonte.mil@us.navy.mil::6da9497a-c4c6-4b8b-a982-0c29bc2bfa3a" providerId="AD" clId="Web-{E4843FB5-3F1A-46BA-8D88-33BE4DC86417}" dt="2023-06-22T20:06:04.576" v="26" actId="20577"/>
        <pc:sldMkLst>
          <pc:docMk/>
          <pc:sldMk cId="1640429800" sldId="267"/>
        </pc:sldMkLst>
        <pc:spChg chg="mod">
          <ac:chgData name="Almonte, Marcelo MCPO USN NETC PENSACOLA FL (USA)" userId="S::marcelo.almonte.mil@us.navy.mil::6da9497a-c4c6-4b8b-a982-0c29bc2bfa3a" providerId="AD" clId="Web-{E4843FB5-3F1A-46BA-8D88-33BE4DC86417}" dt="2023-06-22T20:06:04.576" v="26" actId="20577"/>
          <ac:spMkLst>
            <pc:docMk/>
            <pc:sldMk cId="1640429800" sldId="267"/>
            <ac:spMk id="3" creationId="{3E9D284B-4FB1-1BBF-1E84-266DB4574335}"/>
          </ac:spMkLst>
        </pc:spChg>
      </pc:sldChg>
      <pc:sldChg chg="modSp">
        <pc:chgData name="Almonte, Marcelo MCPO USN NETC PENSACOLA FL (USA)" userId="S::marcelo.almonte.mil@us.navy.mil::6da9497a-c4c6-4b8b-a982-0c29bc2bfa3a" providerId="AD" clId="Web-{E4843FB5-3F1A-46BA-8D88-33BE4DC86417}" dt="2023-06-22T20:00:36.868" v="15" actId="20577"/>
        <pc:sldMkLst>
          <pc:docMk/>
          <pc:sldMk cId="3704248998" sldId="273"/>
        </pc:sldMkLst>
        <pc:spChg chg="mod">
          <ac:chgData name="Almonte, Marcelo MCPO USN NETC PENSACOLA FL (USA)" userId="S::marcelo.almonte.mil@us.navy.mil::6da9497a-c4c6-4b8b-a982-0c29bc2bfa3a" providerId="AD" clId="Web-{E4843FB5-3F1A-46BA-8D88-33BE4DC86417}" dt="2023-06-22T20:00:36.868" v="15" actId="20577"/>
          <ac:spMkLst>
            <pc:docMk/>
            <pc:sldMk cId="3704248998" sldId="273"/>
            <ac:spMk id="3" creationId="{3E9D284B-4FB1-1BBF-1E84-266DB4574335}"/>
          </ac:spMkLst>
        </pc:spChg>
      </pc:sldChg>
    </pc:docChg>
  </pc:docChgLst>
  <pc:docChgLst>
    <pc:chgData name="Almonte, Marcelo MCPO USN NETC PENSACOLA FL (USA)" userId="S::marcelo.almonte.mil@us.navy.mil::6da9497a-c4c6-4b8b-a982-0c29bc2bfa3a" providerId="AD" clId="Web-{3E918B46-6913-4C7E-B1DD-6423ADA56C86}"/>
    <pc:docChg chg="modSld">
      <pc:chgData name="Almonte, Marcelo MCPO USN NETC PENSACOLA FL (USA)" userId="S::marcelo.almonte.mil@us.navy.mil::6da9497a-c4c6-4b8b-a982-0c29bc2bfa3a" providerId="AD" clId="Web-{3E918B46-6913-4C7E-B1DD-6423ADA56C86}" dt="2023-07-27T18:24:19.468" v="63" actId="20577"/>
      <pc:docMkLst>
        <pc:docMk/>
      </pc:docMkLst>
      <pc:sldChg chg="modSp">
        <pc:chgData name="Almonte, Marcelo MCPO USN NETC PENSACOLA FL (USA)" userId="S::marcelo.almonte.mil@us.navy.mil::6da9497a-c4c6-4b8b-a982-0c29bc2bfa3a" providerId="AD" clId="Web-{3E918B46-6913-4C7E-B1DD-6423ADA56C86}" dt="2023-07-27T18:22:36.826" v="47" actId="20577"/>
        <pc:sldMkLst>
          <pc:docMk/>
          <pc:sldMk cId="3302798945" sldId="261"/>
        </pc:sldMkLst>
        <pc:spChg chg="mod">
          <ac:chgData name="Almonte, Marcelo MCPO USN NETC PENSACOLA FL (USA)" userId="S::marcelo.almonte.mil@us.navy.mil::6da9497a-c4c6-4b8b-a982-0c29bc2bfa3a" providerId="AD" clId="Web-{3E918B46-6913-4C7E-B1DD-6423ADA56C86}" dt="2023-07-27T18:22:36.826" v="47" actId="20577"/>
          <ac:spMkLst>
            <pc:docMk/>
            <pc:sldMk cId="3302798945" sldId="261"/>
            <ac:spMk id="3" creationId="{3E9D284B-4FB1-1BBF-1E84-266DB4574335}"/>
          </ac:spMkLst>
        </pc:spChg>
      </pc:sldChg>
      <pc:sldChg chg="modSp">
        <pc:chgData name="Almonte, Marcelo MCPO USN NETC PENSACOLA FL (USA)" userId="S::marcelo.almonte.mil@us.navy.mil::6da9497a-c4c6-4b8b-a982-0c29bc2bfa3a" providerId="AD" clId="Web-{3E918B46-6913-4C7E-B1DD-6423ADA56C86}" dt="2023-07-27T18:23:00.186" v="49" actId="20577"/>
        <pc:sldMkLst>
          <pc:docMk/>
          <pc:sldMk cId="307154242" sldId="263"/>
        </pc:sldMkLst>
        <pc:spChg chg="mod">
          <ac:chgData name="Almonte, Marcelo MCPO USN NETC PENSACOLA FL (USA)" userId="S::marcelo.almonte.mil@us.navy.mil::6da9497a-c4c6-4b8b-a982-0c29bc2bfa3a" providerId="AD" clId="Web-{3E918B46-6913-4C7E-B1DD-6423ADA56C86}" dt="2023-07-27T18:23:00.186" v="49" actId="20577"/>
          <ac:spMkLst>
            <pc:docMk/>
            <pc:sldMk cId="307154242" sldId="263"/>
            <ac:spMk id="3" creationId="{3E9D284B-4FB1-1BBF-1E84-266DB4574335}"/>
          </ac:spMkLst>
        </pc:spChg>
      </pc:sldChg>
      <pc:sldChg chg="modSp">
        <pc:chgData name="Almonte, Marcelo MCPO USN NETC PENSACOLA FL (USA)" userId="S::marcelo.almonte.mil@us.navy.mil::6da9497a-c4c6-4b8b-a982-0c29bc2bfa3a" providerId="AD" clId="Web-{3E918B46-6913-4C7E-B1DD-6423ADA56C86}" dt="2023-07-27T18:24:19.468" v="63" actId="20577"/>
        <pc:sldMkLst>
          <pc:docMk/>
          <pc:sldMk cId="1640429800" sldId="267"/>
        </pc:sldMkLst>
        <pc:spChg chg="mod">
          <ac:chgData name="Almonte, Marcelo MCPO USN NETC PENSACOLA FL (USA)" userId="S::marcelo.almonte.mil@us.navy.mil::6da9497a-c4c6-4b8b-a982-0c29bc2bfa3a" providerId="AD" clId="Web-{3E918B46-6913-4C7E-B1DD-6423ADA56C86}" dt="2023-07-27T18:24:19.468" v="63" actId="20577"/>
          <ac:spMkLst>
            <pc:docMk/>
            <pc:sldMk cId="1640429800" sldId="267"/>
            <ac:spMk id="3" creationId="{3E9D284B-4FB1-1BBF-1E84-266DB4574335}"/>
          </ac:spMkLst>
        </pc:spChg>
      </pc:sldChg>
      <pc:sldChg chg="modSp">
        <pc:chgData name="Almonte, Marcelo MCPO USN NETC PENSACOLA FL (USA)" userId="S::marcelo.almonte.mil@us.navy.mil::6da9497a-c4c6-4b8b-a982-0c29bc2bfa3a" providerId="AD" clId="Web-{3E918B46-6913-4C7E-B1DD-6423ADA56C86}" dt="2023-07-27T18:23:39.702" v="53" actId="20577"/>
        <pc:sldMkLst>
          <pc:docMk/>
          <pc:sldMk cId="2079433377" sldId="278"/>
        </pc:sldMkLst>
        <pc:spChg chg="mod">
          <ac:chgData name="Almonte, Marcelo MCPO USN NETC PENSACOLA FL (USA)" userId="S::marcelo.almonte.mil@us.navy.mil::6da9497a-c4c6-4b8b-a982-0c29bc2bfa3a" providerId="AD" clId="Web-{3E918B46-6913-4C7E-B1DD-6423ADA56C86}" dt="2023-07-27T18:23:39.702" v="53" actId="20577"/>
          <ac:spMkLst>
            <pc:docMk/>
            <pc:sldMk cId="2079433377" sldId="278"/>
            <ac:spMk id="3" creationId="{F57E1311-F717-F496-2529-DE1F6D61F6A2}"/>
          </ac:spMkLst>
        </pc:spChg>
      </pc:sldChg>
    </pc:docChg>
  </pc:docChgLst>
  <pc:docChgLst>
    <pc:chgData name="Chukwuma, Shaqanta C SCPO USN NETPDC (USA)" userId="S::shaqanta.c.chukwuma.mil@us.navy.mil::4a0e297b-a48b-4711-a81d-8df9312a65f5" providerId="AD" clId="Web-{266E25BF-D079-475F-8848-0BA74095E8F0}"/>
    <pc:docChg chg="modSld">
      <pc:chgData name="Chukwuma, Shaqanta C SCPO USN NETPDC (USA)" userId="S::shaqanta.c.chukwuma.mil@us.navy.mil::4a0e297b-a48b-4711-a81d-8df9312a65f5" providerId="AD" clId="Web-{266E25BF-D079-475F-8848-0BA74095E8F0}" dt="2023-05-18T06:58:41.661" v="109"/>
      <pc:docMkLst>
        <pc:docMk/>
      </pc:docMkLst>
      <pc:sldChg chg="modNotes">
        <pc:chgData name="Chukwuma, Shaqanta C SCPO USN NETPDC (USA)" userId="S::shaqanta.c.chukwuma.mil@us.navy.mil::4a0e297b-a48b-4711-a81d-8df9312a65f5" providerId="AD" clId="Web-{266E25BF-D079-475F-8848-0BA74095E8F0}" dt="2023-05-18T06:58:41.661" v="109"/>
        <pc:sldMkLst>
          <pc:docMk/>
          <pc:sldMk cId="467476093" sldId="257"/>
        </pc:sldMkLst>
      </pc:sldChg>
      <pc:sldChg chg="modNotes">
        <pc:chgData name="Chukwuma, Shaqanta C SCPO USN NETPDC (USA)" userId="S::shaqanta.c.chukwuma.mil@us.navy.mil::4a0e297b-a48b-4711-a81d-8df9312a65f5" providerId="AD" clId="Web-{266E25BF-D079-475F-8848-0BA74095E8F0}" dt="2023-05-18T06:58:35.285" v="108"/>
        <pc:sldMkLst>
          <pc:docMk/>
          <pc:sldMk cId="2506300409" sldId="258"/>
        </pc:sldMkLst>
      </pc:sldChg>
      <pc:sldChg chg="modNotes">
        <pc:chgData name="Chukwuma, Shaqanta C SCPO USN NETPDC (USA)" userId="S::shaqanta.c.chukwuma.mil@us.navy.mil::4a0e297b-a48b-4711-a81d-8df9312a65f5" providerId="AD" clId="Web-{266E25BF-D079-475F-8848-0BA74095E8F0}" dt="2023-05-18T06:58:29.754" v="107"/>
        <pc:sldMkLst>
          <pc:docMk/>
          <pc:sldMk cId="3610210176" sldId="259"/>
        </pc:sldMkLst>
      </pc:sldChg>
      <pc:sldChg chg="modNotes">
        <pc:chgData name="Chukwuma, Shaqanta C SCPO USN NETPDC (USA)" userId="S::shaqanta.c.chukwuma.mil@us.navy.mil::4a0e297b-a48b-4711-a81d-8df9312a65f5" providerId="AD" clId="Web-{266E25BF-D079-475F-8848-0BA74095E8F0}" dt="2023-05-18T06:58:10.472" v="103"/>
        <pc:sldMkLst>
          <pc:docMk/>
          <pc:sldMk cId="1417527613" sldId="260"/>
        </pc:sldMkLst>
      </pc:sldChg>
      <pc:sldChg chg="modNotes">
        <pc:chgData name="Chukwuma, Shaqanta C SCPO USN NETPDC (USA)" userId="S::shaqanta.c.chukwuma.mil@us.navy.mil::4a0e297b-a48b-4711-a81d-8df9312a65f5" providerId="AD" clId="Web-{266E25BF-D079-475F-8848-0BA74095E8F0}" dt="2023-05-18T06:58:05.550" v="102"/>
        <pc:sldMkLst>
          <pc:docMk/>
          <pc:sldMk cId="3302798945" sldId="261"/>
        </pc:sldMkLst>
      </pc:sldChg>
      <pc:sldChg chg="modNotes">
        <pc:chgData name="Chukwuma, Shaqanta C SCPO USN NETPDC (USA)" userId="S::shaqanta.c.chukwuma.mil@us.navy.mil::4a0e297b-a48b-4711-a81d-8df9312a65f5" providerId="AD" clId="Web-{266E25BF-D079-475F-8848-0BA74095E8F0}" dt="2023-05-18T06:58:00.034" v="101"/>
        <pc:sldMkLst>
          <pc:docMk/>
          <pc:sldMk cId="2233964738" sldId="262"/>
        </pc:sldMkLst>
      </pc:sldChg>
      <pc:sldChg chg="modNotes">
        <pc:chgData name="Chukwuma, Shaqanta C SCPO USN NETPDC (USA)" userId="S::shaqanta.c.chukwuma.mil@us.navy.mil::4a0e297b-a48b-4711-a81d-8df9312a65f5" providerId="AD" clId="Web-{266E25BF-D079-475F-8848-0BA74095E8F0}" dt="2023-05-18T06:57:55.503" v="100"/>
        <pc:sldMkLst>
          <pc:docMk/>
          <pc:sldMk cId="307154242" sldId="263"/>
        </pc:sldMkLst>
      </pc:sldChg>
      <pc:sldChg chg="modSp modNotes">
        <pc:chgData name="Chukwuma, Shaqanta C SCPO USN NETPDC (USA)" userId="S::shaqanta.c.chukwuma.mil@us.navy.mil::4a0e297b-a48b-4711-a81d-8df9312a65f5" providerId="AD" clId="Web-{266E25BF-D079-475F-8848-0BA74095E8F0}" dt="2023-05-18T06:57:39.455" v="97"/>
        <pc:sldMkLst>
          <pc:docMk/>
          <pc:sldMk cId="800634694" sldId="264"/>
        </pc:sldMkLst>
        <pc:spChg chg="mod">
          <ac:chgData name="Chukwuma, Shaqanta C SCPO USN NETPDC (USA)" userId="S::shaqanta.c.chukwuma.mil@us.navy.mil::4a0e297b-a48b-4711-a81d-8df9312a65f5" providerId="AD" clId="Web-{266E25BF-D079-475F-8848-0BA74095E8F0}" dt="2023-05-18T06:57:28.595" v="96" actId="1076"/>
          <ac:spMkLst>
            <pc:docMk/>
            <pc:sldMk cId="800634694" sldId="264"/>
            <ac:spMk id="2" creationId="{8000E47C-DAD8-99E3-8C01-31B647EC6AC5}"/>
          </ac:spMkLst>
        </pc:spChg>
      </pc:sldChg>
      <pc:sldChg chg="modNotes">
        <pc:chgData name="Chukwuma, Shaqanta C SCPO USN NETPDC (USA)" userId="S::shaqanta.c.chukwuma.mil@us.navy.mil::4a0e297b-a48b-4711-a81d-8df9312a65f5" providerId="AD" clId="Web-{266E25BF-D079-475F-8848-0BA74095E8F0}" dt="2023-05-18T06:57:12.626" v="95"/>
        <pc:sldMkLst>
          <pc:docMk/>
          <pc:sldMk cId="2115213427" sldId="265"/>
        </pc:sldMkLst>
      </pc:sldChg>
      <pc:sldChg chg="modSp modNotes">
        <pc:chgData name="Chukwuma, Shaqanta C SCPO USN NETPDC (USA)" userId="S::shaqanta.c.chukwuma.mil@us.navy.mil::4a0e297b-a48b-4711-a81d-8df9312a65f5" providerId="AD" clId="Web-{266E25BF-D079-475F-8848-0BA74095E8F0}" dt="2023-05-18T06:57:03.969" v="94"/>
        <pc:sldMkLst>
          <pc:docMk/>
          <pc:sldMk cId="2868270851" sldId="266"/>
        </pc:sldMkLst>
        <pc:spChg chg="mod">
          <ac:chgData name="Chukwuma, Shaqanta C SCPO USN NETPDC (USA)" userId="S::shaqanta.c.chukwuma.mil@us.navy.mil::4a0e297b-a48b-4711-a81d-8df9312a65f5" providerId="AD" clId="Web-{266E25BF-D079-475F-8848-0BA74095E8F0}" dt="2023-05-18T06:54:26.884" v="55" actId="20577"/>
          <ac:spMkLst>
            <pc:docMk/>
            <pc:sldMk cId="2868270851" sldId="266"/>
            <ac:spMk id="3" creationId="{3E9D284B-4FB1-1BBF-1E84-266DB4574335}"/>
          </ac:spMkLst>
        </pc:spChg>
      </pc:sldChg>
      <pc:sldChg chg="modNotes">
        <pc:chgData name="Chukwuma, Shaqanta C SCPO USN NETPDC (USA)" userId="S::shaqanta.c.chukwuma.mil@us.navy.mil::4a0e297b-a48b-4711-a81d-8df9312a65f5" providerId="AD" clId="Web-{266E25BF-D079-475F-8848-0BA74095E8F0}" dt="2023-05-18T06:56:49.234" v="93"/>
        <pc:sldMkLst>
          <pc:docMk/>
          <pc:sldMk cId="1640429800" sldId="267"/>
        </pc:sldMkLst>
      </pc:sldChg>
      <pc:sldChg chg="modNotes">
        <pc:chgData name="Chukwuma, Shaqanta C SCPO USN NETPDC (USA)" userId="S::shaqanta.c.chukwuma.mil@us.navy.mil::4a0e297b-a48b-4711-a81d-8df9312a65f5" providerId="AD" clId="Web-{266E25BF-D079-475F-8848-0BA74095E8F0}" dt="2023-05-18T06:55:37.340" v="79"/>
        <pc:sldMkLst>
          <pc:docMk/>
          <pc:sldMk cId="245781833" sldId="268"/>
        </pc:sldMkLst>
      </pc:sldChg>
      <pc:sldChg chg="modNotes">
        <pc:chgData name="Chukwuma, Shaqanta C SCPO USN NETPDC (USA)" userId="S::shaqanta.c.chukwuma.mil@us.navy.mil::4a0e297b-a48b-4711-a81d-8df9312a65f5" providerId="AD" clId="Web-{266E25BF-D079-475F-8848-0BA74095E8F0}" dt="2023-05-18T06:55:50.528" v="83"/>
        <pc:sldMkLst>
          <pc:docMk/>
          <pc:sldMk cId="2695988665" sldId="269"/>
        </pc:sldMkLst>
      </pc:sldChg>
      <pc:sldChg chg="modNotes">
        <pc:chgData name="Chukwuma, Shaqanta C SCPO USN NETPDC (USA)" userId="S::shaqanta.c.chukwuma.mil@us.navy.mil::4a0e297b-a48b-4711-a81d-8df9312a65f5" providerId="AD" clId="Web-{266E25BF-D079-475F-8848-0BA74095E8F0}" dt="2023-05-18T06:56:22.545" v="91"/>
        <pc:sldMkLst>
          <pc:docMk/>
          <pc:sldMk cId="4258085674" sldId="270"/>
        </pc:sldMkLst>
      </pc:sldChg>
      <pc:sldChg chg="modNotes">
        <pc:chgData name="Chukwuma, Shaqanta C SCPO USN NETPDC (USA)" userId="S::shaqanta.c.chukwuma.mil@us.navy.mil::4a0e297b-a48b-4711-a81d-8df9312a65f5" providerId="AD" clId="Web-{266E25BF-D079-475F-8848-0BA74095E8F0}" dt="2023-05-18T06:56:29.577" v="92"/>
        <pc:sldMkLst>
          <pc:docMk/>
          <pc:sldMk cId="252882180" sldId="272"/>
        </pc:sldMkLst>
      </pc:sldChg>
      <pc:sldChg chg="modNotes">
        <pc:chgData name="Chukwuma, Shaqanta C SCPO USN NETPDC (USA)" userId="S::shaqanta.c.chukwuma.mil@us.navy.mil::4a0e297b-a48b-4711-a81d-8df9312a65f5" providerId="AD" clId="Web-{266E25BF-D079-475F-8848-0BA74095E8F0}" dt="2023-05-18T06:57:50.487" v="99"/>
        <pc:sldMkLst>
          <pc:docMk/>
          <pc:sldMk cId="3704248998" sldId="273"/>
        </pc:sldMkLst>
      </pc:sldChg>
      <pc:sldChg chg="modNotes">
        <pc:chgData name="Chukwuma, Shaqanta C SCPO USN NETPDC (USA)" userId="S::shaqanta.c.chukwuma.mil@us.navy.mil::4a0e297b-a48b-4711-a81d-8df9312a65f5" providerId="AD" clId="Web-{266E25BF-D079-475F-8848-0BA74095E8F0}" dt="2023-05-18T06:56:02.482" v="86"/>
        <pc:sldMkLst>
          <pc:docMk/>
          <pc:sldMk cId="3860956390" sldId="276"/>
        </pc:sldMkLst>
      </pc:sldChg>
      <pc:sldChg chg="modNotes">
        <pc:chgData name="Chukwuma, Shaqanta C SCPO USN NETPDC (USA)" userId="S::shaqanta.c.chukwuma.mil@us.navy.mil::4a0e297b-a48b-4711-a81d-8df9312a65f5" providerId="AD" clId="Web-{266E25BF-D079-475F-8848-0BA74095E8F0}" dt="2023-05-18T06:56:16.311" v="90"/>
        <pc:sldMkLst>
          <pc:docMk/>
          <pc:sldMk cId="1779665935" sldId="277"/>
        </pc:sldMkLst>
      </pc:sldChg>
      <pc:sldChg chg="modNotes">
        <pc:chgData name="Chukwuma, Shaqanta C SCPO USN NETPDC (USA)" userId="S::shaqanta.c.chukwuma.mil@us.navy.mil::4a0e297b-a48b-4711-a81d-8df9312a65f5" providerId="AD" clId="Web-{266E25BF-D079-475F-8848-0BA74095E8F0}" dt="2023-05-18T06:57:46.768" v="98"/>
        <pc:sldMkLst>
          <pc:docMk/>
          <pc:sldMk cId="2079433377" sldId="278"/>
        </pc:sldMkLst>
      </pc:sldChg>
    </pc:docChg>
  </pc:docChgLst>
  <pc:docChgLst>
    <pc:chgData name="Ramos, Ashley B PO1 USN USSOCOM NSW (USA)" userId="f5e95c3d-0e8d-427e-8d32-efb17992d465" providerId="ADAL" clId="{61D4BABA-A90F-42B5-8049-E0B067DDBB5D}"/>
    <pc:docChg chg="undo custSel modSld">
      <pc:chgData name="Ramos, Ashley B PO1 USN USSOCOM NSW (USA)" userId="f5e95c3d-0e8d-427e-8d32-efb17992d465" providerId="ADAL" clId="{61D4BABA-A90F-42B5-8049-E0B067DDBB5D}" dt="2023-04-04T18:46:16.781" v="1797" actId="6549"/>
      <pc:docMkLst>
        <pc:docMk/>
      </pc:docMkLst>
      <pc:sldChg chg="addSp modSp mod">
        <pc:chgData name="Ramos, Ashley B PO1 USN USSOCOM NSW (USA)" userId="f5e95c3d-0e8d-427e-8d32-efb17992d465" providerId="ADAL" clId="{61D4BABA-A90F-42B5-8049-E0B067DDBB5D}" dt="2023-04-04T18:15:41.634" v="918" actId="1038"/>
        <pc:sldMkLst>
          <pc:docMk/>
          <pc:sldMk cId="1779665935" sldId="277"/>
        </pc:sldMkLst>
        <pc:spChg chg="add mod">
          <ac:chgData name="Ramos, Ashley B PO1 USN USSOCOM NSW (USA)" userId="f5e95c3d-0e8d-427e-8d32-efb17992d465" providerId="ADAL" clId="{61D4BABA-A90F-42B5-8049-E0B067DDBB5D}" dt="2023-04-04T18:15:06.932" v="894" actId="122"/>
          <ac:spMkLst>
            <pc:docMk/>
            <pc:sldMk cId="1779665935" sldId="277"/>
            <ac:spMk id="3" creationId="{27BB36AA-D556-E06E-E3B5-DD0760B25787}"/>
          </ac:spMkLst>
        </pc:spChg>
        <pc:spChg chg="add mod">
          <ac:chgData name="Ramos, Ashley B PO1 USN USSOCOM NSW (USA)" userId="f5e95c3d-0e8d-427e-8d32-efb17992d465" providerId="ADAL" clId="{61D4BABA-A90F-42B5-8049-E0B067DDBB5D}" dt="2023-04-04T18:14:37.928" v="867" actId="122"/>
          <ac:spMkLst>
            <pc:docMk/>
            <pc:sldMk cId="1779665935" sldId="277"/>
            <ac:spMk id="4" creationId="{9A30A882-685B-2172-4D12-3BB4E21FA5C3}"/>
          </ac:spMkLst>
        </pc:spChg>
        <pc:picChg chg="mod">
          <ac:chgData name="Ramos, Ashley B PO1 USN USSOCOM NSW (USA)" userId="f5e95c3d-0e8d-427e-8d32-efb17992d465" providerId="ADAL" clId="{61D4BABA-A90F-42B5-8049-E0B067DDBB5D}" dt="2023-04-04T18:15:41.634" v="918" actId="1038"/>
          <ac:picMkLst>
            <pc:docMk/>
            <pc:sldMk cId="1779665935" sldId="277"/>
            <ac:picMk id="7" creationId="{DAD5A2EF-4428-BB88-58DC-AFA92549BF32}"/>
          </ac:picMkLst>
        </pc:picChg>
      </pc:sldChg>
      <pc:sldChg chg="addSp modSp mod modNotesTx">
        <pc:chgData name="Ramos, Ashley B PO1 USN USSOCOM NSW (USA)" userId="f5e95c3d-0e8d-427e-8d32-efb17992d465" providerId="ADAL" clId="{61D4BABA-A90F-42B5-8049-E0B067DDBB5D}" dt="2023-04-04T18:46:16.781" v="1797" actId="6549"/>
        <pc:sldMkLst>
          <pc:docMk/>
          <pc:sldMk cId="2079433377" sldId="278"/>
        </pc:sldMkLst>
        <pc:spChg chg="mod">
          <ac:chgData name="Ramos, Ashley B PO1 USN USSOCOM NSW (USA)" userId="f5e95c3d-0e8d-427e-8d32-efb17992d465" providerId="ADAL" clId="{61D4BABA-A90F-42B5-8049-E0B067DDBB5D}" dt="2023-04-04T18:45:47.668" v="1790" actId="20577"/>
          <ac:spMkLst>
            <pc:docMk/>
            <pc:sldMk cId="2079433377" sldId="278"/>
            <ac:spMk id="3" creationId="{F57E1311-F717-F496-2529-DE1F6D61F6A2}"/>
          </ac:spMkLst>
        </pc:spChg>
        <pc:picChg chg="add mod ord">
          <ac:chgData name="Ramos, Ashley B PO1 USN USSOCOM NSW (USA)" userId="f5e95c3d-0e8d-427e-8d32-efb17992d465" providerId="ADAL" clId="{61D4BABA-A90F-42B5-8049-E0B067DDBB5D}" dt="2023-04-04T18:41:20.173" v="1764" actId="1076"/>
          <ac:picMkLst>
            <pc:docMk/>
            <pc:sldMk cId="2079433377" sldId="278"/>
            <ac:picMk id="5" creationId="{8D643438-C9C0-80EB-EF80-397346A42DEE}"/>
          </ac:picMkLst>
        </pc:picChg>
      </pc:sldChg>
    </pc:docChg>
  </pc:docChgLst>
  <pc:docChgLst>
    <pc:chgData name="Chukwuma, Shaqanta C SCPO USN NETPDC (USA)" userId="S::shaqanta.c.chukwuma.mil@us.navy.mil::4a0e297b-a48b-4711-a81d-8df9312a65f5" providerId="AD" clId="Web-{6D5E696B-2BAC-480C-9544-207BBD9CDE90}"/>
    <pc:docChg chg="modSld">
      <pc:chgData name="Chukwuma, Shaqanta C SCPO USN NETPDC (USA)" userId="S::shaqanta.c.chukwuma.mil@us.navy.mil::4a0e297b-a48b-4711-a81d-8df9312a65f5" providerId="AD" clId="Web-{6D5E696B-2BAC-480C-9544-207BBD9CDE90}" dt="2023-08-15T20:42:11.350" v="91"/>
      <pc:docMkLst>
        <pc:docMk/>
      </pc:docMkLst>
      <pc:sldChg chg="modNotes">
        <pc:chgData name="Chukwuma, Shaqanta C SCPO USN NETPDC (USA)" userId="S::shaqanta.c.chukwuma.mil@us.navy.mil::4a0e297b-a48b-4711-a81d-8df9312a65f5" providerId="AD" clId="Web-{6D5E696B-2BAC-480C-9544-207BBD9CDE90}" dt="2023-08-15T20:36:22.732" v="1"/>
        <pc:sldMkLst>
          <pc:docMk/>
          <pc:sldMk cId="467476093" sldId="257"/>
        </pc:sldMkLst>
      </pc:sldChg>
      <pc:sldChg chg="modNotes">
        <pc:chgData name="Chukwuma, Shaqanta C SCPO USN NETPDC (USA)" userId="S::shaqanta.c.chukwuma.mil@us.navy.mil::4a0e297b-a48b-4711-a81d-8df9312a65f5" providerId="AD" clId="Web-{6D5E696B-2BAC-480C-9544-207BBD9CDE90}" dt="2023-08-15T20:36:18.545" v="0"/>
        <pc:sldMkLst>
          <pc:docMk/>
          <pc:sldMk cId="2506300409" sldId="258"/>
        </pc:sldMkLst>
      </pc:sldChg>
      <pc:sldChg chg="modSp modNotes">
        <pc:chgData name="Chukwuma, Shaqanta C SCPO USN NETPDC (USA)" userId="S::shaqanta.c.chukwuma.mil@us.navy.mil::4a0e297b-a48b-4711-a81d-8df9312a65f5" providerId="AD" clId="Web-{6D5E696B-2BAC-480C-9544-207BBD9CDE90}" dt="2023-08-15T20:39:21.971" v="17"/>
        <pc:sldMkLst>
          <pc:docMk/>
          <pc:sldMk cId="800634694" sldId="264"/>
        </pc:sldMkLst>
        <pc:spChg chg="mod">
          <ac:chgData name="Chukwuma, Shaqanta C SCPO USN NETPDC (USA)" userId="S::shaqanta.c.chukwuma.mil@us.navy.mil::4a0e297b-a48b-4711-a81d-8df9312a65f5" providerId="AD" clId="Web-{6D5E696B-2BAC-480C-9544-207BBD9CDE90}" dt="2023-08-15T20:38:00.641" v="4" actId="20577"/>
          <ac:spMkLst>
            <pc:docMk/>
            <pc:sldMk cId="800634694" sldId="264"/>
            <ac:spMk id="3" creationId="{3E9D284B-4FB1-1BBF-1E84-266DB4574335}"/>
          </ac:spMkLst>
        </pc:spChg>
      </pc:sldChg>
      <pc:sldChg chg="modNotes">
        <pc:chgData name="Chukwuma, Shaqanta C SCPO USN NETPDC (USA)" userId="S::shaqanta.c.chukwuma.mil@us.navy.mil::4a0e297b-a48b-4711-a81d-8df9312a65f5" providerId="AD" clId="Web-{6D5E696B-2BAC-480C-9544-207BBD9CDE90}" dt="2023-08-15T20:39:39.269" v="22"/>
        <pc:sldMkLst>
          <pc:docMk/>
          <pc:sldMk cId="2115213427" sldId="265"/>
        </pc:sldMkLst>
      </pc:sldChg>
      <pc:sldChg chg="modNotes">
        <pc:chgData name="Chukwuma, Shaqanta C SCPO USN NETPDC (USA)" userId="S::shaqanta.c.chukwuma.mil@us.navy.mil::4a0e297b-a48b-4711-a81d-8df9312a65f5" providerId="AD" clId="Web-{6D5E696B-2BAC-480C-9544-207BBD9CDE90}" dt="2023-08-15T20:41:05.614" v="59"/>
        <pc:sldMkLst>
          <pc:docMk/>
          <pc:sldMk cId="2868270851" sldId="266"/>
        </pc:sldMkLst>
      </pc:sldChg>
      <pc:sldChg chg="modNotes">
        <pc:chgData name="Chukwuma, Shaqanta C SCPO USN NETPDC (USA)" userId="S::shaqanta.c.chukwuma.mil@us.navy.mil::4a0e297b-a48b-4711-a81d-8df9312a65f5" providerId="AD" clId="Web-{6D5E696B-2BAC-480C-9544-207BBD9CDE90}" dt="2023-08-15T20:41:39.443" v="77"/>
        <pc:sldMkLst>
          <pc:docMk/>
          <pc:sldMk cId="1640429800" sldId="267"/>
        </pc:sldMkLst>
      </pc:sldChg>
      <pc:sldChg chg="modNotes">
        <pc:chgData name="Chukwuma, Shaqanta C SCPO USN NETPDC (USA)" userId="S::shaqanta.c.chukwuma.mil@us.navy.mil::4a0e297b-a48b-4711-a81d-8df9312a65f5" providerId="AD" clId="Web-{6D5E696B-2BAC-480C-9544-207BBD9CDE90}" dt="2023-08-15T20:41:52.553" v="82"/>
        <pc:sldMkLst>
          <pc:docMk/>
          <pc:sldMk cId="2695988665" sldId="269"/>
        </pc:sldMkLst>
      </pc:sldChg>
      <pc:sldChg chg="modSp">
        <pc:chgData name="Chukwuma, Shaqanta C SCPO USN NETPDC (USA)" userId="S::shaqanta.c.chukwuma.mil@us.navy.mil::4a0e297b-a48b-4711-a81d-8df9312a65f5" providerId="AD" clId="Web-{6D5E696B-2BAC-480C-9544-207BBD9CDE90}" dt="2023-08-15T20:37:40.891" v="3" actId="20577"/>
        <pc:sldMkLst>
          <pc:docMk/>
          <pc:sldMk cId="3704248998" sldId="273"/>
        </pc:sldMkLst>
        <pc:spChg chg="mod">
          <ac:chgData name="Chukwuma, Shaqanta C SCPO USN NETPDC (USA)" userId="S::shaqanta.c.chukwuma.mil@us.navy.mil::4a0e297b-a48b-4711-a81d-8df9312a65f5" providerId="AD" clId="Web-{6D5E696B-2BAC-480C-9544-207BBD9CDE90}" dt="2023-08-15T20:37:40.891" v="3" actId="20577"/>
          <ac:spMkLst>
            <pc:docMk/>
            <pc:sldMk cId="3704248998" sldId="273"/>
            <ac:spMk id="3" creationId="{3E9D284B-4FB1-1BBF-1E84-266DB4574335}"/>
          </ac:spMkLst>
        </pc:spChg>
      </pc:sldChg>
      <pc:sldChg chg="modNotes">
        <pc:chgData name="Chukwuma, Shaqanta C SCPO USN NETPDC (USA)" userId="S::shaqanta.c.chukwuma.mil@us.navy.mil::4a0e297b-a48b-4711-a81d-8df9312a65f5" providerId="AD" clId="Web-{6D5E696B-2BAC-480C-9544-207BBD9CDE90}" dt="2023-08-15T20:42:05.303" v="90"/>
        <pc:sldMkLst>
          <pc:docMk/>
          <pc:sldMk cId="3860956390" sldId="276"/>
        </pc:sldMkLst>
      </pc:sldChg>
      <pc:sldChg chg="modNotes">
        <pc:chgData name="Chukwuma, Shaqanta C SCPO USN NETPDC (USA)" userId="S::shaqanta.c.chukwuma.mil@us.navy.mil::4a0e297b-a48b-4711-a81d-8df9312a65f5" providerId="AD" clId="Web-{6D5E696B-2BAC-480C-9544-207BBD9CDE90}" dt="2023-08-15T20:42:11.350" v="91"/>
        <pc:sldMkLst>
          <pc:docMk/>
          <pc:sldMk cId="1779665935" sldId="277"/>
        </pc:sldMkLst>
      </pc:sldChg>
    </pc:docChg>
  </pc:docChgLst>
  <pc:docChgLst>
    <pc:chgData name="Gutierrez, Denise Kee CPO USN (USA)" userId="S::denise.k.gutierrez2.mil@us.navy.mil::a620f595-d8b8-4e18-aae3-3655d4f84a81" providerId="AD" clId="Web-{B413E427-E65B-47B0-B93E-2979B04BA325}"/>
    <pc:docChg chg="modSld">
      <pc:chgData name="Gutierrez, Denise Kee CPO USN (USA)" userId="S::denise.k.gutierrez2.mil@us.navy.mil::a620f595-d8b8-4e18-aae3-3655d4f84a81" providerId="AD" clId="Web-{B413E427-E65B-47B0-B93E-2979B04BA325}" dt="2023-04-28T18:33:43.915" v="291"/>
      <pc:docMkLst>
        <pc:docMk/>
      </pc:docMkLst>
      <pc:sldChg chg="modNotes">
        <pc:chgData name="Gutierrez, Denise Kee CPO USN (USA)" userId="S::denise.k.gutierrez2.mil@us.navy.mil::a620f595-d8b8-4e18-aae3-3655d4f84a81" providerId="AD" clId="Web-{B413E427-E65B-47B0-B93E-2979B04BA325}" dt="2023-04-28T17:03:02.288" v="2"/>
        <pc:sldMkLst>
          <pc:docMk/>
          <pc:sldMk cId="467476093" sldId="257"/>
        </pc:sldMkLst>
      </pc:sldChg>
      <pc:sldChg chg="modNotes">
        <pc:chgData name="Gutierrez, Denise Kee CPO USN (USA)" userId="S::denise.k.gutierrez2.mil@us.navy.mil::a620f595-d8b8-4e18-aae3-3655d4f84a81" providerId="AD" clId="Web-{B413E427-E65B-47B0-B93E-2979B04BA325}" dt="2023-04-28T17:03:23.273" v="4"/>
        <pc:sldMkLst>
          <pc:docMk/>
          <pc:sldMk cId="2506300409" sldId="258"/>
        </pc:sldMkLst>
      </pc:sldChg>
      <pc:sldChg chg="modNotes">
        <pc:chgData name="Gutierrez, Denise Kee CPO USN (USA)" userId="S::denise.k.gutierrez2.mil@us.navy.mil::a620f595-d8b8-4e18-aae3-3655d4f84a81" providerId="AD" clId="Web-{B413E427-E65B-47B0-B93E-2979B04BA325}" dt="2023-04-28T17:03:49.461" v="8"/>
        <pc:sldMkLst>
          <pc:docMk/>
          <pc:sldMk cId="3610210176" sldId="259"/>
        </pc:sldMkLst>
      </pc:sldChg>
      <pc:sldChg chg="modSp">
        <pc:chgData name="Gutierrez, Denise Kee CPO USN (USA)" userId="S::denise.k.gutierrez2.mil@us.navy.mil::a620f595-d8b8-4e18-aae3-3655d4f84a81" providerId="AD" clId="Web-{B413E427-E65B-47B0-B93E-2979B04BA325}" dt="2023-04-28T17:04:20.727" v="11" actId="20577"/>
        <pc:sldMkLst>
          <pc:docMk/>
          <pc:sldMk cId="1417527613" sldId="260"/>
        </pc:sldMkLst>
        <pc:spChg chg="mod">
          <ac:chgData name="Gutierrez, Denise Kee CPO USN (USA)" userId="S::denise.k.gutierrez2.mil@us.navy.mil::a620f595-d8b8-4e18-aae3-3655d4f84a81" providerId="AD" clId="Web-{B413E427-E65B-47B0-B93E-2979B04BA325}" dt="2023-04-28T17:04:20.727" v="11" actId="20577"/>
          <ac:spMkLst>
            <pc:docMk/>
            <pc:sldMk cId="1417527613" sldId="260"/>
            <ac:spMk id="3" creationId="{3E9D284B-4FB1-1BBF-1E84-266DB4574335}"/>
          </ac:spMkLst>
        </pc:spChg>
      </pc:sldChg>
      <pc:sldChg chg="modNotes">
        <pc:chgData name="Gutierrez, Denise Kee CPO USN (USA)" userId="S::denise.k.gutierrez2.mil@us.navy.mil::a620f595-d8b8-4e18-aae3-3655d4f84a81" providerId="AD" clId="Web-{B413E427-E65B-47B0-B93E-2979B04BA325}" dt="2023-04-28T17:28:23.101" v="42"/>
        <pc:sldMkLst>
          <pc:docMk/>
          <pc:sldMk cId="3302798945" sldId="261"/>
        </pc:sldMkLst>
      </pc:sldChg>
      <pc:sldChg chg="modNotes">
        <pc:chgData name="Gutierrez, Denise Kee CPO USN (USA)" userId="S::denise.k.gutierrez2.mil@us.navy.mil::a620f595-d8b8-4e18-aae3-3655d4f84a81" providerId="AD" clId="Web-{B413E427-E65B-47B0-B93E-2979B04BA325}" dt="2023-04-28T17:28:36.630" v="44"/>
        <pc:sldMkLst>
          <pc:docMk/>
          <pc:sldMk cId="2233964738" sldId="262"/>
        </pc:sldMkLst>
      </pc:sldChg>
      <pc:sldChg chg="modSp modNotes">
        <pc:chgData name="Gutierrez, Denise Kee CPO USN (USA)" userId="S::denise.k.gutierrez2.mil@us.navy.mil::a620f595-d8b8-4e18-aae3-3655d4f84a81" providerId="AD" clId="Web-{B413E427-E65B-47B0-B93E-2979B04BA325}" dt="2023-04-28T17:30:40.402" v="152"/>
        <pc:sldMkLst>
          <pc:docMk/>
          <pc:sldMk cId="307154242" sldId="263"/>
        </pc:sldMkLst>
        <pc:spChg chg="mod">
          <ac:chgData name="Gutierrez, Denise Kee CPO USN (USA)" userId="S::denise.k.gutierrez2.mil@us.navy.mil::a620f595-d8b8-4e18-aae3-3655d4f84a81" providerId="AD" clId="Web-{B413E427-E65B-47B0-B93E-2979B04BA325}" dt="2023-04-28T17:29:42.962" v="74" actId="20577"/>
          <ac:spMkLst>
            <pc:docMk/>
            <pc:sldMk cId="307154242" sldId="263"/>
            <ac:spMk id="3" creationId="{3E9D284B-4FB1-1BBF-1E84-266DB4574335}"/>
          </ac:spMkLst>
        </pc:spChg>
      </pc:sldChg>
      <pc:sldChg chg="modNotes">
        <pc:chgData name="Gutierrez, Denise Kee CPO USN (USA)" userId="S::denise.k.gutierrez2.mil@us.navy.mil::a620f595-d8b8-4e18-aae3-3655d4f84a81" providerId="AD" clId="Web-{B413E427-E65B-47B0-B93E-2979B04BA325}" dt="2023-04-28T17:51:36.971" v="199"/>
        <pc:sldMkLst>
          <pc:docMk/>
          <pc:sldMk cId="800634694" sldId="264"/>
        </pc:sldMkLst>
      </pc:sldChg>
      <pc:sldChg chg="modSp modNotes">
        <pc:chgData name="Gutierrez, Denise Kee CPO USN (USA)" userId="S::denise.k.gutierrez2.mil@us.navy.mil::a620f595-d8b8-4e18-aae3-3655d4f84a81" providerId="AD" clId="Web-{B413E427-E65B-47B0-B93E-2979B04BA325}" dt="2023-04-28T17:52:05.567" v="204" actId="20577"/>
        <pc:sldMkLst>
          <pc:docMk/>
          <pc:sldMk cId="2115213427" sldId="265"/>
        </pc:sldMkLst>
        <pc:spChg chg="mod">
          <ac:chgData name="Gutierrez, Denise Kee CPO USN (USA)" userId="S::denise.k.gutierrez2.mil@us.navy.mil::a620f595-d8b8-4e18-aae3-3655d4f84a81" providerId="AD" clId="Web-{B413E427-E65B-47B0-B93E-2979B04BA325}" dt="2023-04-28T17:52:05.567" v="204" actId="20577"/>
          <ac:spMkLst>
            <pc:docMk/>
            <pc:sldMk cId="2115213427" sldId="265"/>
            <ac:spMk id="3" creationId="{3E9D284B-4FB1-1BBF-1E84-266DB4574335}"/>
          </ac:spMkLst>
        </pc:spChg>
      </pc:sldChg>
      <pc:sldChg chg="modNotes">
        <pc:chgData name="Gutierrez, Denise Kee CPO USN (USA)" userId="S::denise.k.gutierrez2.mil@us.navy.mil::a620f595-d8b8-4e18-aae3-3655d4f84a81" providerId="AD" clId="Web-{B413E427-E65B-47B0-B93E-2979B04BA325}" dt="2023-04-28T17:52:18.864" v="206"/>
        <pc:sldMkLst>
          <pc:docMk/>
          <pc:sldMk cId="2868270851" sldId="266"/>
        </pc:sldMkLst>
      </pc:sldChg>
      <pc:sldChg chg="modSp modNotes">
        <pc:chgData name="Gutierrez, Denise Kee CPO USN (USA)" userId="S::denise.k.gutierrez2.mil@us.navy.mil::a620f595-d8b8-4e18-aae3-3655d4f84a81" providerId="AD" clId="Web-{B413E427-E65B-47B0-B93E-2979B04BA325}" dt="2023-04-28T18:30:39.969" v="235" actId="20577"/>
        <pc:sldMkLst>
          <pc:docMk/>
          <pc:sldMk cId="1640429800" sldId="267"/>
        </pc:sldMkLst>
        <pc:spChg chg="mod">
          <ac:chgData name="Gutierrez, Denise Kee CPO USN (USA)" userId="S::denise.k.gutierrez2.mil@us.navy.mil::a620f595-d8b8-4e18-aae3-3655d4f84a81" providerId="AD" clId="Web-{B413E427-E65B-47B0-B93E-2979B04BA325}" dt="2023-04-28T18:30:39.969" v="235" actId="20577"/>
          <ac:spMkLst>
            <pc:docMk/>
            <pc:sldMk cId="1640429800" sldId="267"/>
            <ac:spMk id="3" creationId="{3E9D284B-4FB1-1BBF-1E84-266DB4574335}"/>
          </ac:spMkLst>
        </pc:spChg>
      </pc:sldChg>
      <pc:sldChg chg="modSp modNotes">
        <pc:chgData name="Gutierrez, Denise Kee CPO USN (USA)" userId="S::denise.k.gutierrez2.mil@us.navy.mil::a620f595-d8b8-4e18-aae3-3655d4f84a81" providerId="AD" clId="Web-{B413E427-E65B-47B0-B93E-2979B04BA325}" dt="2023-04-28T18:31:16.971" v="266"/>
        <pc:sldMkLst>
          <pc:docMk/>
          <pc:sldMk cId="245781833" sldId="268"/>
        </pc:sldMkLst>
        <pc:spChg chg="mod">
          <ac:chgData name="Gutierrez, Denise Kee CPO USN (USA)" userId="S::denise.k.gutierrez2.mil@us.navy.mil::a620f595-d8b8-4e18-aae3-3655d4f84a81" providerId="AD" clId="Web-{B413E427-E65B-47B0-B93E-2979B04BA325}" dt="2023-04-28T18:31:13.580" v="263" actId="14100"/>
          <ac:spMkLst>
            <pc:docMk/>
            <pc:sldMk cId="245781833" sldId="268"/>
            <ac:spMk id="3" creationId="{3E9D284B-4FB1-1BBF-1E84-266DB4574335}"/>
          </ac:spMkLst>
        </pc:spChg>
      </pc:sldChg>
      <pc:sldChg chg="modSp modNotes">
        <pc:chgData name="Gutierrez, Denise Kee CPO USN (USA)" userId="S::denise.k.gutierrez2.mil@us.navy.mil::a620f595-d8b8-4e18-aae3-3655d4f84a81" providerId="AD" clId="Web-{B413E427-E65B-47B0-B93E-2979B04BA325}" dt="2023-04-28T18:32:20.599" v="276"/>
        <pc:sldMkLst>
          <pc:docMk/>
          <pc:sldMk cId="2695988665" sldId="269"/>
        </pc:sldMkLst>
        <pc:spChg chg="mod">
          <ac:chgData name="Gutierrez, Denise Kee CPO USN (USA)" userId="S::denise.k.gutierrez2.mil@us.navy.mil::a620f595-d8b8-4e18-aae3-3655d4f84a81" providerId="AD" clId="Web-{B413E427-E65B-47B0-B93E-2979B04BA325}" dt="2023-04-28T18:31:42.019" v="270" actId="20577"/>
          <ac:spMkLst>
            <pc:docMk/>
            <pc:sldMk cId="2695988665" sldId="269"/>
            <ac:spMk id="3" creationId="{3E9D284B-4FB1-1BBF-1E84-266DB4574335}"/>
          </ac:spMkLst>
        </pc:spChg>
      </pc:sldChg>
      <pc:sldChg chg="modSp modNotes">
        <pc:chgData name="Gutierrez, Denise Kee CPO USN (USA)" userId="S::denise.k.gutierrez2.mil@us.navy.mil::a620f595-d8b8-4e18-aae3-3655d4f84a81" providerId="AD" clId="Web-{B413E427-E65B-47B0-B93E-2979B04BA325}" dt="2023-04-28T18:32:56.569" v="280" actId="20577"/>
        <pc:sldMkLst>
          <pc:docMk/>
          <pc:sldMk cId="4258085674" sldId="270"/>
        </pc:sldMkLst>
        <pc:spChg chg="mod">
          <ac:chgData name="Gutierrez, Denise Kee CPO USN (USA)" userId="S::denise.k.gutierrez2.mil@us.navy.mil::a620f595-d8b8-4e18-aae3-3655d4f84a81" providerId="AD" clId="Web-{B413E427-E65B-47B0-B93E-2979B04BA325}" dt="2023-04-28T18:32:56.569" v="280" actId="20577"/>
          <ac:spMkLst>
            <pc:docMk/>
            <pc:sldMk cId="4258085674" sldId="270"/>
            <ac:spMk id="3" creationId="{3E9D284B-4FB1-1BBF-1E84-266DB4574335}"/>
          </ac:spMkLst>
        </pc:spChg>
      </pc:sldChg>
      <pc:sldChg chg="modSp modNotes">
        <pc:chgData name="Gutierrez, Denise Kee CPO USN (USA)" userId="S::denise.k.gutierrez2.mil@us.navy.mil::a620f595-d8b8-4e18-aae3-3655d4f84a81" providerId="AD" clId="Web-{B413E427-E65B-47B0-B93E-2979B04BA325}" dt="2023-04-28T18:33:40.477" v="289"/>
        <pc:sldMkLst>
          <pc:docMk/>
          <pc:sldMk cId="3283404401" sldId="271"/>
        </pc:sldMkLst>
        <pc:spChg chg="mod">
          <ac:chgData name="Gutierrez, Denise Kee CPO USN (USA)" userId="S::denise.k.gutierrez2.mil@us.navy.mil::a620f595-d8b8-4e18-aae3-3655d4f84a81" providerId="AD" clId="Web-{B413E427-E65B-47B0-B93E-2979B04BA325}" dt="2023-04-28T18:33:30.024" v="283" actId="20577"/>
          <ac:spMkLst>
            <pc:docMk/>
            <pc:sldMk cId="3283404401" sldId="271"/>
            <ac:spMk id="3" creationId="{3E9D284B-4FB1-1BBF-1E84-266DB4574335}"/>
          </ac:spMkLst>
        </pc:spChg>
      </pc:sldChg>
      <pc:sldChg chg="modNotes">
        <pc:chgData name="Gutierrez, Denise Kee CPO USN (USA)" userId="S::denise.k.gutierrez2.mil@us.navy.mil::a620f595-d8b8-4e18-aae3-3655d4f84a81" providerId="AD" clId="Web-{B413E427-E65B-47B0-B93E-2979B04BA325}" dt="2023-04-28T18:33:43.915" v="291"/>
        <pc:sldMkLst>
          <pc:docMk/>
          <pc:sldMk cId="252882180" sldId="272"/>
        </pc:sldMkLst>
      </pc:sldChg>
      <pc:sldChg chg="modSp modNotes">
        <pc:chgData name="Gutierrez, Denise Kee CPO USN (USA)" userId="S::denise.k.gutierrez2.mil@us.navy.mil::a620f595-d8b8-4e18-aae3-3655d4f84a81" providerId="AD" clId="Web-{B413E427-E65B-47B0-B93E-2979B04BA325}" dt="2023-04-28T17:31:02.513" v="156" actId="20577"/>
        <pc:sldMkLst>
          <pc:docMk/>
          <pc:sldMk cId="3704248998" sldId="273"/>
        </pc:sldMkLst>
        <pc:spChg chg="mod">
          <ac:chgData name="Gutierrez, Denise Kee CPO USN (USA)" userId="S::denise.k.gutierrez2.mil@us.navy.mil::a620f595-d8b8-4e18-aae3-3655d4f84a81" providerId="AD" clId="Web-{B413E427-E65B-47B0-B93E-2979B04BA325}" dt="2023-04-28T17:31:02.513" v="156" actId="20577"/>
          <ac:spMkLst>
            <pc:docMk/>
            <pc:sldMk cId="3704248998" sldId="273"/>
            <ac:spMk id="3" creationId="{3E9D284B-4FB1-1BBF-1E84-266DB4574335}"/>
          </ac:spMkLst>
        </pc:spChg>
      </pc:sldChg>
      <pc:sldChg chg="modSp modNotes">
        <pc:chgData name="Gutierrez, Denise Kee CPO USN (USA)" userId="S::denise.k.gutierrez2.mil@us.navy.mil::a620f595-d8b8-4e18-aae3-3655d4f84a81" providerId="AD" clId="Web-{B413E427-E65B-47B0-B93E-2979B04BA325}" dt="2023-04-28T18:32:15.083" v="275"/>
        <pc:sldMkLst>
          <pc:docMk/>
          <pc:sldMk cId="3860956390" sldId="276"/>
        </pc:sldMkLst>
        <pc:spChg chg="mod">
          <ac:chgData name="Gutierrez, Denise Kee CPO USN (USA)" userId="S::denise.k.gutierrez2.mil@us.navy.mil::a620f595-d8b8-4e18-aae3-3655d4f84a81" providerId="AD" clId="Web-{B413E427-E65B-47B0-B93E-2979B04BA325}" dt="2023-04-28T18:31:52.582" v="272" actId="20577"/>
          <ac:spMkLst>
            <pc:docMk/>
            <pc:sldMk cId="3860956390" sldId="276"/>
            <ac:spMk id="3" creationId="{3546FEE6-A49B-57C4-8AB3-B792C5C6CDA8}"/>
          </ac:spMkLst>
        </pc:spChg>
      </pc:sldChg>
      <pc:sldChg chg="modNotes">
        <pc:chgData name="Gutierrez, Denise Kee CPO USN (USA)" userId="S::denise.k.gutierrez2.mil@us.navy.mil::a620f595-d8b8-4e18-aae3-3655d4f84a81" providerId="AD" clId="Web-{B413E427-E65B-47B0-B93E-2979B04BA325}" dt="2023-04-28T18:32:11.848" v="273"/>
        <pc:sldMkLst>
          <pc:docMk/>
          <pc:sldMk cId="1779665935" sldId="277"/>
        </pc:sldMkLst>
      </pc:sldChg>
      <pc:sldChg chg="modSp modNotes">
        <pc:chgData name="Gutierrez, Denise Kee CPO USN (USA)" userId="S::denise.k.gutierrez2.mil@us.navy.mil::a620f595-d8b8-4e18-aae3-3655d4f84a81" providerId="AD" clId="Web-{B413E427-E65B-47B0-B93E-2979B04BA325}" dt="2023-04-28T17:51:19.220" v="188"/>
        <pc:sldMkLst>
          <pc:docMk/>
          <pc:sldMk cId="2079433377" sldId="278"/>
        </pc:sldMkLst>
        <pc:spChg chg="mod">
          <ac:chgData name="Gutierrez, Denise Kee CPO USN (USA)" userId="S::denise.k.gutierrez2.mil@us.navy.mil::a620f595-d8b8-4e18-aae3-3655d4f84a81" providerId="AD" clId="Web-{B413E427-E65B-47B0-B93E-2979B04BA325}" dt="2023-04-28T17:31:28.327" v="160" actId="20577"/>
          <ac:spMkLst>
            <pc:docMk/>
            <pc:sldMk cId="2079433377" sldId="278"/>
            <ac:spMk id="3" creationId="{F57E1311-F717-F496-2529-DE1F6D61F6A2}"/>
          </ac:spMkLst>
        </pc:spChg>
      </pc:sldChg>
    </pc:docChg>
  </pc:docChgLst>
  <pc:docChgLst>
    <pc:chgData name="Gutierrez, Denise Kee CPO USN (USA)" userId="S::denise.k.gutierrez2.mil@us.navy.mil::a620f595-d8b8-4e18-aae3-3655d4f84a81" providerId="AD" clId="Web-{D5F562C2-9AAA-4362-90F1-6B999CE3E11F}"/>
    <pc:docChg chg="modSld">
      <pc:chgData name="Gutierrez, Denise Kee CPO USN (USA)" userId="S::denise.k.gutierrez2.mil@us.navy.mil::a620f595-d8b8-4e18-aae3-3655d4f84a81" providerId="AD" clId="Web-{D5F562C2-9AAA-4362-90F1-6B999CE3E11F}" dt="2023-04-28T19:04:00.666" v="15"/>
      <pc:docMkLst>
        <pc:docMk/>
      </pc:docMkLst>
      <pc:sldChg chg="modSp">
        <pc:chgData name="Gutierrez, Denise Kee CPO USN (USA)" userId="S::denise.k.gutierrez2.mil@us.navy.mil::a620f595-d8b8-4e18-aae3-3655d4f84a81" providerId="AD" clId="Web-{D5F562C2-9AAA-4362-90F1-6B999CE3E11F}" dt="2023-04-28T19:03:14.008" v="6" actId="20577"/>
        <pc:sldMkLst>
          <pc:docMk/>
          <pc:sldMk cId="3610210176" sldId="259"/>
        </pc:sldMkLst>
        <pc:spChg chg="mod">
          <ac:chgData name="Gutierrez, Denise Kee CPO USN (USA)" userId="S::denise.k.gutierrez2.mil@us.navy.mil::a620f595-d8b8-4e18-aae3-3655d4f84a81" providerId="AD" clId="Web-{D5F562C2-9AAA-4362-90F1-6B999CE3E11F}" dt="2023-04-28T19:03:14.008" v="6" actId="20577"/>
          <ac:spMkLst>
            <pc:docMk/>
            <pc:sldMk cId="3610210176" sldId="259"/>
            <ac:spMk id="3" creationId="{3E9D284B-4FB1-1BBF-1E84-266DB4574335}"/>
          </ac:spMkLst>
        </pc:spChg>
      </pc:sldChg>
      <pc:sldChg chg="modSp">
        <pc:chgData name="Gutierrez, Denise Kee CPO USN (USA)" userId="S::denise.k.gutierrez2.mil@us.navy.mil::a620f595-d8b8-4e18-aae3-3655d4f84a81" providerId="AD" clId="Web-{D5F562C2-9AAA-4362-90F1-6B999CE3E11F}" dt="2023-04-28T19:03:25.805" v="8" actId="20577"/>
        <pc:sldMkLst>
          <pc:docMk/>
          <pc:sldMk cId="307154242" sldId="263"/>
        </pc:sldMkLst>
        <pc:spChg chg="mod">
          <ac:chgData name="Gutierrez, Denise Kee CPO USN (USA)" userId="S::denise.k.gutierrez2.mil@us.navy.mil::a620f595-d8b8-4e18-aae3-3655d4f84a81" providerId="AD" clId="Web-{D5F562C2-9AAA-4362-90F1-6B999CE3E11F}" dt="2023-04-28T19:03:25.805" v="8" actId="20577"/>
          <ac:spMkLst>
            <pc:docMk/>
            <pc:sldMk cId="307154242" sldId="263"/>
            <ac:spMk id="3" creationId="{3E9D284B-4FB1-1BBF-1E84-266DB4574335}"/>
          </ac:spMkLst>
        </pc:spChg>
      </pc:sldChg>
      <pc:sldChg chg="modSp">
        <pc:chgData name="Gutierrez, Denise Kee CPO USN (USA)" userId="S::denise.k.gutierrez2.mil@us.navy.mil::a620f595-d8b8-4e18-aae3-3655d4f84a81" providerId="AD" clId="Web-{D5F562C2-9AAA-4362-90F1-6B999CE3E11F}" dt="2023-04-28T19:03:08.898" v="3" actId="20577"/>
        <pc:sldMkLst>
          <pc:docMk/>
          <pc:sldMk cId="800634694" sldId="264"/>
        </pc:sldMkLst>
        <pc:spChg chg="mod">
          <ac:chgData name="Gutierrez, Denise Kee CPO USN (USA)" userId="S::denise.k.gutierrez2.mil@us.navy.mil::a620f595-d8b8-4e18-aae3-3655d4f84a81" providerId="AD" clId="Web-{D5F562C2-9AAA-4362-90F1-6B999CE3E11F}" dt="2023-04-28T19:03:08.898" v="3" actId="20577"/>
          <ac:spMkLst>
            <pc:docMk/>
            <pc:sldMk cId="800634694" sldId="264"/>
            <ac:spMk id="3" creationId="{3E9D284B-4FB1-1BBF-1E84-266DB4574335}"/>
          </ac:spMkLst>
        </pc:spChg>
      </pc:sldChg>
      <pc:sldChg chg="modNotes">
        <pc:chgData name="Gutierrez, Denise Kee CPO USN (USA)" userId="S::denise.k.gutierrez2.mil@us.navy.mil::a620f595-d8b8-4e18-aae3-3655d4f84a81" providerId="AD" clId="Web-{D5F562C2-9AAA-4362-90F1-6B999CE3E11F}" dt="2023-04-28T19:04:00.666" v="15"/>
        <pc:sldMkLst>
          <pc:docMk/>
          <pc:sldMk cId="3283404401" sldId="271"/>
        </pc:sldMkLst>
      </pc:sldChg>
      <pc:sldChg chg="modSp">
        <pc:chgData name="Gutierrez, Denise Kee CPO USN (USA)" userId="S::denise.k.gutierrez2.mil@us.navy.mil::a620f595-d8b8-4e18-aae3-3655d4f84a81" providerId="AD" clId="Web-{D5F562C2-9AAA-4362-90F1-6B999CE3E11F}" dt="2023-04-28T19:03:30.446" v="9" actId="20577"/>
        <pc:sldMkLst>
          <pc:docMk/>
          <pc:sldMk cId="3704248998" sldId="273"/>
        </pc:sldMkLst>
        <pc:spChg chg="mod">
          <ac:chgData name="Gutierrez, Denise Kee CPO USN (USA)" userId="S::denise.k.gutierrez2.mil@us.navy.mil::a620f595-d8b8-4e18-aae3-3655d4f84a81" providerId="AD" clId="Web-{D5F562C2-9AAA-4362-90F1-6B999CE3E11F}" dt="2023-04-28T19:03:30.446" v="9" actId="20577"/>
          <ac:spMkLst>
            <pc:docMk/>
            <pc:sldMk cId="3704248998" sldId="273"/>
            <ac:spMk id="3" creationId="{3E9D284B-4FB1-1BBF-1E84-266DB4574335}"/>
          </ac:spMkLst>
        </pc:spChg>
      </pc:sldChg>
      <pc:sldChg chg="modSp">
        <pc:chgData name="Gutierrez, Denise Kee CPO USN (USA)" userId="S::denise.k.gutierrez2.mil@us.navy.mil::a620f595-d8b8-4e18-aae3-3655d4f84a81" providerId="AD" clId="Web-{D5F562C2-9AAA-4362-90F1-6B999CE3E11F}" dt="2023-04-28T19:03:46.134" v="10" actId="20577"/>
        <pc:sldMkLst>
          <pc:docMk/>
          <pc:sldMk cId="3860956390" sldId="276"/>
        </pc:sldMkLst>
        <pc:spChg chg="mod">
          <ac:chgData name="Gutierrez, Denise Kee CPO USN (USA)" userId="S::denise.k.gutierrez2.mil@us.navy.mil::a620f595-d8b8-4e18-aae3-3655d4f84a81" providerId="AD" clId="Web-{D5F562C2-9AAA-4362-90F1-6B999CE3E11F}" dt="2023-04-28T19:03:46.134" v="10" actId="20577"/>
          <ac:spMkLst>
            <pc:docMk/>
            <pc:sldMk cId="3860956390" sldId="276"/>
            <ac:spMk id="3" creationId="{3546FEE6-A49B-57C4-8AB3-B792C5C6CDA8}"/>
          </ac:spMkLst>
        </pc:spChg>
      </pc:sldChg>
    </pc:docChg>
  </pc:docChgLst>
  <pc:docChgLst>
    <pc:chgData name="Almonte, Marcelo MCPO USN NETC PENSACOLA FL (USA)" userId="S::marcelo.almonte.mil@us.navy.mil::6da9497a-c4c6-4b8b-a982-0c29bc2bfa3a" providerId="AD" clId="Web-{09150CA9-8624-4531-9D2E-09583926460F}"/>
    <pc:docChg chg="modSld">
      <pc:chgData name="Almonte, Marcelo MCPO USN NETC PENSACOLA FL (USA)" userId="S::marcelo.almonte.mil@us.navy.mil::6da9497a-c4c6-4b8b-a982-0c29bc2bfa3a" providerId="AD" clId="Web-{09150CA9-8624-4531-9D2E-09583926460F}" dt="2023-06-16T15:33:32.745" v="225" actId="20577"/>
      <pc:docMkLst>
        <pc:docMk/>
      </pc:docMkLst>
      <pc:sldChg chg="modSp">
        <pc:chgData name="Almonte, Marcelo MCPO USN NETC PENSACOLA FL (USA)" userId="S::marcelo.almonte.mil@us.navy.mil::6da9497a-c4c6-4b8b-a982-0c29bc2bfa3a" providerId="AD" clId="Web-{09150CA9-8624-4531-9D2E-09583926460F}" dt="2023-06-16T14:48:47.865" v="5" actId="20577"/>
        <pc:sldMkLst>
          <pc:docMk/>
          <pc:sldMk cId="467476093" sldId="257"/>
        </pc:sldMkLst>
        <pc:spChg chg="mod">
          <ac:chgData name="Almonte, Marcelo MCPO USN NETC PENSACOLA FL (USA)" userId="S::marcelo.almonte.mil@us.navy.mil::6da9497a-c4c6-4b8b-a982-0c29bc2bfa3a" providerId="AD" clId="Web-{09150CA9-8624-4531-9D2E-09583926460F}" dt="2023-06-16T14:48:47.865" v="5" actId="20577"/>
          <ac:spMkLst>
            <pc:docMk/>
            <pc:sldMk cId="467476093" sldId="257"/>
            <ac:spMk id="3" creationId="{3E9D284B-4FB1-1BBF-1E84-266DB4574335}"/>
          </ac:spMkLst>
        </pc:spChg>
      </pc:sldChg>
      <pc:sldChg chg="modSp">
        <pc:chgData name="Almonte, Marcelo MCPO USN NETC PENSACOLA FL (USA)" userId="S::marcelo.almonte.mil@us.navy.mil::6da9497a-c4c6-4b8b-a982-0c29bc2bfa3a" providerId="AD" clId="Web-{09150CA9-8624-4531-9D2E-09583926460F}" dt="2023-06-16T15:11:12.654" v="138" actId="20577"/>
        <pc:sldMkLst>
          <pc:docMk/>
          <pc:sldMk cId="1640429800" sldId="267"/>
        </pc:sldMkLst>
        <pc:spChg chg="mod">
          <ac:chgData name="Almonte, Marcelo MCPO USN NETC PENSACOLA FL (USA)" userId="S::marcelo.almonte.mil@us.navy.mil::6da9497a-c4c6-4b8b-a982-0c29bc2bfa3a" providerId="AD" clId="Web-{09150CA9-8624-4531-9D2E-09583926460F}" dt="2023-06-16T15:11:12.654" v="138" actId="20577"/>
          <ac:spMkLst>
            <pc:docMk/>
            <pc:sldMk cId="1640429800" sldId="267"/>
            <ac:spMk id="3" creationId="{3E9D284B-4FB1-1BBF-1E84-266DB4574335}"/>
          </ac:spMkLst>
        </pc:spChg>
      </pc:sldChg>
      <pc:sldChg chg="modSp">
        <pc:chgData name="Almonte, Marcelo MCPO USN NETC PENSACOLA FL (USA)" userId="S::marcelo.almonte.mil@us.navy.mil::6da9497a-c4c6-4b8b-a982-0c29bc2bfa3a" providerId="AD" clId="Web-{09150CA9-8624-4531-9D2E-09583926460F}" dt="2023-06-16T15:23:13.550" v="181" actId="20577"/>
        <pc:sldMkLst>
          <pc:docMk/>
          <pc:sldMk cId="4258085674" sldId="270"/>
        </pc:sldMkLst>
        <pc:spChg chg="mod">
          <ac:chgData name="Almonte, Marcelo MCPO USN NETC PENSACOLA FL (USA)" userId="S::marcelo.almonte.mil@us.navy.mil::6da9497a-c4c6-4b8b-a982-0c29bc2bfa3a" providerId="AD" clId="Web-{09150CA9-8624-4531-9D2E-09583926460F}" dt="2023-06-16T15:23:13.550" v="181" actId="20577"/>
          <ac:spMkLst>
            <pc:docMk/>
            <pc:sldMk cId="4258085674" sldId="270"/>
            <ac:spMk id="3" creationId="{3E9D284B-4FB1-1BBF-1E84-266DB4574335}"/>
          </ac:spMkLst>
        </pc:spChg>
      </pc:sldChg>
      <pc:sldChg chg="modSp">
        <pc:chgData name="Almonte, Marcelo MCPO USN NETC PENSACOLA FL (USA)" userId="S::marcelo.almonte.mil@us.navy.mil::6da9497a-c4c6-4b8b-a982-0c29bc2bfa3a" providerId="AD" clId="Web-{09150CA9-8624-4531-9D2E-09583926460F}" dt="2023-06-16T15:28:00.542" v="202" actId="20577"/>
        <pc:sldMkLst>
          <pc:docMk/>
          <pc:sldMk cId="3283404401" sldId="271"/>
        </pc:sldMkLst>
        <pc:spChg chg="mod">
          <ac:chgData name="Almonte, Marcelo MCPO USN NETC PENSACOLA FL (USA)" userId="S::marcelo.almonte.mil@us.navy.mil::6da9497a-c4c6-4b8b-a982-0c29bc2bfa3a" providerId="AD" clId="Web-{09150CA9-8624-4531-9D2E-09583926460F}" dt="2023-06-16T15:28:00.542" v="202" actId="20577"/>
          <ac:spMkLst>
            <pc:docMk/>
            <pc:sldMk cId="3283404401" sldId="271"/>
            <ac:spMk id="3" creationId="{3E9D284B-4FB1-1BBF-1E84-266DB4574335}"/>
          </ac:spMkLst>
        </pc:spChg>
      </pc:sldChg>
      <pc:sldChg chg="modSp">
        <pc:chgData name="Almonte, Marcelo MCPO USN NETC PENSACOLA FL (USA)" userId="S::marcelo.almonte.mil@us.navy.mil::6da9497a-c4c6-4b8b-a982-0c29bc2bfa3a" providerId="AD" clId="Web-{09150CA9-8624-4531-9D2E-09583926460F}" dt="2023-06-16T15:33:32.745" v="225" actId="20577"/>
        <pc:sldMkLst>
          <pc:docMk/>
          <pc:sldMk cId="1390672566" sldId="279"/>
        </pc:sldMkLst>
        <pc:spChg chg="mod">
          <ac:chgData name="Almonte, Marcelo MCPO USN NETC PENSACOLA FL (USA)" userId="S::marcelo.almonte.mil@us.navy.mil::6da9497a-c4c6-4b8b-a982-0c29bc2bfa3a" providerId="AD" clId="Web-{09150CA9-8624-4531-9D2E-09583926460F}" dt="2023-06-16T15:33:32.745" v="225" actId="20577"/>
          <ac:spMkLst>
            <pc:docMk/>
            <pc:sldMk cId="1390672566" sldId="27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38DD3-B2B9-4588-AA22-5027ACFB70FC}" type="datetimeFigureOut">
              <a:rPr lang="en-US" smtClean="0"/>
              <a:t>9/5/2023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48A653-A2B8-4CD6-AC92-8D0C1AFCB0BD}" type="slidenum">
              <a:rPr lang="en-US" smtClean="0"/>
              <a:t>‹#›</a:t>
            </a:fld>
            <a:endParaRPr lang="en-US"/>
          </a:p>
        </p:txBody>
      </p:sp>
    </p:spTree>
    <p:extLst>
      <p:ext uri="{BB962C8B-B14F-4D97-AF65-F5344CB8AC3E}">
        <p14:creationId xmlns:p14="http://schemas.microsoft.com/office/powerpoint/2010/main" val="426378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l" defTabSz="914400" rtl="0"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l" defTabSz="914400" rtl="0"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l" defTabSz="914400" rtl="0"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l" defTabSz="914400" rtl="0"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ahoma"/>
                <a:ea typeface="Tahoma"/>
                <a:cs typeface="Tahoma"/>
              </a:rPr>
              <a:t>FACILITATORS</a:t>
            </a:r>
            <a:r>
              <a:rPr kumimoji="0" lang="en-US" sz="1200" b="1" i="0" u="none" strike="noStrike" kern="1200" cap="none" spc="0" normalizeH="0" baseline="0" noProof="0" dirty="0">
                <a:ln>
                  <a:noFill/>
                </a:ln>
                <a:solidFill>
                  <a:prstClr val="black"/>
                </a:solidFill>
                <a:effectLst/>
                <a:uLnTx/>
                <a:uFillTx/>
                <a:latin typeface="Tahoma"/>
                <a:ea typeface="Tahoma"/>
                <a:cs typeface="Tahoma"/>
              </a:rPr>
              <a:t> GUIDE:</a:t>
            </a:r>
          </a:p>
          <a:p>
            <a:r>
              <a:rPr lang="en-US" dirty="0">
                <a:latin typeface="Tahoma"/>
                <a:ea typeface="Tahoma"/>
                <a:cs typeface="Tahoma"/>
              </a:rPr>
              <a:t>Review objectives.</a:t>
            </a:r>
            <a:endParaRPr lang="en-US" dirty="0"/>
          </a:p>
        </p:txBody>
      </p:sp>
      <p:sp>
        <p:nvSpPr>
          <p:cNvPr id="4" name="Slide Number Placeholder 3"/>
          <p:cNvSpPr>
            <a:spLocks noGrp="1"/>
          </p:cNvSpPr>
          <p:nvPr>
            <p:ph type="sldNum" sz="quarter" idx="10"/>
          </p:nvPr>
        </p:nvSpPr>
        <p:spPr/>
        <p:txBody>
          <a:bodyPr/>
          <a:lstStyle/>
          <a:p>
            <a:fld id="{3F48A653-A2B8-4CD6-AC92-8D0C1AFCB0BD}" type="slidenum">
              <a:rPr lang="en-US" smtClean="0"/>
              <a:t>2</a:t>
            </a:fld>
            <a:endParaRPr lang="en-US"/>
          </a:p>
        </p:txBody>
      </p:sp>
    </p:spTree>
    <p:extLst>
      <p:ext uri="{BB962C8B-B14F-4D97-AF65-F5344CB8AC3E}">
        <p14:creationId xmlns:p14="http://schemas.microsoft.com/office/powerpoint/2010/main" val="1408680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ahoma"/>
                <a:ea typeface="Tahoma"/>
                <a:cs typeface="Tahoma"/>
              </a:rPr>
              <a:t>FACILITATOR GUIDE:</a:t>
            </a:r>
            <a:endParaRPr lang="en-US" dirty="0">
              <a:latin typeface="Tahoma"/>
              <a:ea typeface="Tahoma"/>
              <a:cs typeface="Tahoma"/>
            </a:endParaRPr>
          </a:p>
          <a:p>
            <a:r>
              <a:rPr lang="en-US" dirty="0">
                <a:latin typeface="Tahoma"/>
                <a:ea typeface="Tahoma"/>
                <a:cs typeface="Tahoma"/>
              </a:rPr>
              <a:t>None.</a:t>
            </a:r>
            <a:endParaRPr lang="en-US" dirty="0">
              <a:latin typeface="Calibri"/>
              <a:ea typeface="Tahoma"/>
              <a:cs typeface="Calibri"/>
            </a:endParaRPr>
          </a:p>
          <a:p>
            <a:endParaRPr lang="en-US" dirty="0">
              <a:latin typeface="Calibri"/>
              <a:ea typeface="Tahoma"/>
              <a:cs typeface="Calibri"/>
            </a:endParaRPr>
          </a:p>
        </p:txBody>
      </p:sp>
      <p:sp>
        <p:nvSpPr>
          <p:cNvPr id="4" name="Slide Number Placeholder 3"/>
          <p:cNvSpPr>
            <a:spLocks noGrp="1"/>
          </p:cNvSpPr>
          <p:nvPr>
            <p:ph type="sldNum" sz="quarter" idx="5"/>
          </p:nvPr>
        </p:nvSpPr>
        <p:spPr/>
        <p:txBody>
          <a:bodyPr/>
          <a:lstStyle/>
          <a:p>
            <a:fld id="{3F48A653-A2B8-4CD6-AC92-8D0C1AFCB0BD}" type="slidenum">
              <a:rPr lang="en-US" smtClean="0"/>
              <a:t>11</a:t>
            </a:fld>
            <a:endParaRPr lang="en-US"/>
          </a:p>
        </p:txBody>
      </p:sp>
    </p:spTree>
    <p:extLst>
      <p:ext uri="{BB962C8B-B14F-4D97-AF65-F5344CB8AC3E}">
        <p14:creationId xmlns:p14="http://schemas.microsoft.com/office/powerpoint/2010/main" val="3598155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ahoma"/>
                <a:ea typeface="Tahoma"/>
                <a:cs typeface="Tahoma"/>
              </a:rPr>
              <a:t>FACILITATOR GUIDE:</a:t>
            </a:r>
            <a:endParaRPr lang="en-US" dirty="0">
              <a:latin typeface="Tahoma"/>
              <a:ea typeface="Tahoma"/>
              <a:cs typeface="Tahoma"/>
            </a:endParaRPr>
          </a:p>
          <a:p>
            <a:r>
              <a:rPr lang="en-US" dirty="0">
                <a:latin typeface="Tahoma"/>
                <a:ea typeface="Tahoma"/>
                <a:cs typeface="Tahoma"/>
              </a:rPr>
              <a:t>None.</a:t>
            </a:r>
            <a:endParaRPr lang="en-US" dirty="0">
              <a:latin typeface="Calibri"/>
              <a:ea typeface="Tahoma"/>
              <a:cs typeface="Calibri"/>
            </a:endParaRPr>
          </a:p>
        </p:txBody>
      </p:sp>
      <p:sp>
        <p:nvSpPr>
          <p:cNvPr id="4" name="Slide Number Placeholder 3"/>
          <p:cNvSpPr>
            <a:spLocks noGrp="1"/>
          </p:cNvSpPr>
          <p:nvPr>
            <p:ph type="sldNum" sz="quarter" idx="5"/>
          </p:nvPr>
        </p:nvSpPr>
        <p:spPr/>
        <p:txBody>
          <a:bodyPr/>
          <a:lstStyle/>
          <a:p>
            <a:fld id="{3F48A653-A2B8-4CD6-AC92-8D0C1AFCB0BD}" type="slidenum">
              <a:rPr lang="en-US" smtClean="0"/>
              <a:t>12</a:t>
            </a:fld>
            <a:endParaRPr lang="en-US"/>
          </a:p>
        </p:txBody>
      </p:sp>
    </p:spTree>
    <p:extLst>
      <p:ext uri="{BB962C8B-B14F-4D97-AF65-F5344CB8AC3E}">
        <p14:creationId xmlns:p14="http://schemas.microsoft.com/office/powerpoint/2010/main" val="397196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GUIDE:</a:t>
            </a:r>
            <a:endParaRPr lang="en-US" dirty="0"/>
          </a:p>
          <a:p>
            <a:pPr marL="171450" indent="-171450">
              <a:buFont typeface="Wingdings" panose="05000000000000000000" pitchFamily="2" charset="2"/>
              <a:buChar char="§"/>
            </a:pPr>
            <a:r>
              <a:rPr lang="en-US" dirty="0">
                <a:latin typeface="Tahoma"/>
                <a:ea typeface="Tahoma"/>
                <a:cs typeface="Tahoma"/>
              </a:rPr>
              <a:t>Examples of extension with benefits are:</a:t>
            </a:r>
            <a:endParaRPr lang="en-US" baseline="0" dirty="0">
              <a:latin typeface="Calibri"/>
              <a:ea typeface="Tahoma"/>
              <a:cs typeface="Calibri"/>
            </a:endParaRPr>
          </a:p>
          <a:p>
            <a:pPr marL="628650" lvl="1" indent="-171450">
              <a:buFont typeface="Wingdings" panose="05000000000000000000" pitchFamily="2" charset="2"/>
              <a:buChar char="§"/>
            </a:pPr>
            <a:r>
              <a:rPr lang="en-US" dirty="0"/>
              <a:t>School, </a:t>
            </a:r>
          </a:p>
          <a:p>
            <a:pPr marL="628650" lvl="1" indent="-171450">
              <a:buFont typeface="Wingdings" panose="05000000000000000000" pitchFamily="2" charset="2"/>
              <a:buChar char="§"/>
            </a:pPr>
            <a:r>
              <a:rPr lang="en-US" dirty="0"/>
              <a:t>Accelerated advancement,</a:t>
            </a:r>
          </a:p>
          <a:p>
            <a:pPr marL="628650" lvl="1" indent="-171450">
              <a:buFont typeface="Wingdings" panose="05000000000000000000" pitchFamily="2" charset="2"/>
              <a:buChar char="§"/>
            </a:pPr>
            <a:r>
              <a:rPr lang="en-US" dirty="0"/>
              <a:t>Did not execute PCS orders,</a:t>
            </a:r>
          </a:p>
          <a:p>
            <a:pPr marL="628650" lvl="1" indent="-171450">
              <a:buFont typeface="Wingdings" panose="05000000000000000000" pitchFamily="2" charset="2"/>
              <a:buChar char="§"/>
            </a:pPr>
            <a:r>
              <a:rPr lang="en-US" dirty="0"/>
              <a:t>Enlistment bonus</a:t>
            </a:r>
          </a:p>
        </p:txBody>
      </p:sp>
      <p:sp>
        <p:nvSpPr>
          <p:cNvPr id="4" name="Slide Number Placeholder 3"/>
          <p:cNvSpPr>
            <a:spLocks noGrp="1"/>
          </p:cNvSpPr>
          <p:nvPr>
            <p:ph type="sldNum" sz="quarter" idx="5"/>
          </p:nvPr>
        </p:nvSpPr>
        <p:spPr/>
        <p:txBody>
          <a:bodyPr/>
          <a:lstStyle/>
          <a:p>
            <a:fld id="{3F48A653-A2B8-4CD6-AC92-8D0C1AFCB0BD}" type="slidenum">
              <a:rPr lang="en-US" smtClean="0"/>
              <a:t>13</a:t>
            </a:fld>
            <a:endParaRPr lang="en-US"/>
          </a:p>
        </p:txBody>
      </p:sp>
    </p:spTree>
    <p:extLst>
      <p:ext uri="{BB962C8B-B14F-4D97-AF65-F5344CB8AC3E}">
        <p14:creationId xmlns:p14="http://schemas.microsoft.com/office/powerpoint/2010/main" val="1699734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GUIDE:</a:t>
            </a:r>
            <a:endParaRPr lang="en-US" dirty="0"/>
          </a:p>
          <a:p>
            <a:r>
              <a:rPr lang="en-US" dirty="0">
                <a:latin typeface="Tahoma"/>
                <a:ea typeface="Tahoma"/>
                <a:cs typeface="Tahoma"/>
              </a:rPr>
              <a:t>MILPERSMAN </a:t>
            </a:r>
            <a:r>
              <a:rPr lang="en-US" baseline="0" dirty="0">
                <a:latin typeface="Tahoma"/>
                <a:ea typeface="Tahoma"/>
                <a:cs typeface="Tahoma"/>
              </a:rPr>
              <a:t>1306-604</a:t>
            </a:r>
            <a:r>
              <a:rPr lang="en-US" dirty="0">
                <a:latin typeface="Tahoma"/>
                <a:ea typeface="Tahoma"/>
                <a:cs typeface="Tahoma"/>
              </a:rPr>
              <a:t>.</a:t>
            </a:r>
            <a:endParaRPr lang="en-US" baseline="0" dirty="0">
              <a:latin typeface="Tahoma"/>
              <a:ea typeface="Tahoma"/>
              <a:cs typeface="Tahoma"/>
            </a:endParaRPr>
          </a:p>
          <a:p>
            <a:r>
              <a:rPr lang="en-US" sz="1200" b="0" i="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The OTT program is managed by NPC, Pers-4811.</a:t>
            </a:r>
            <a:endParaRPr lang="en-US" dirty="0"/>
          </a:p>
        </p:txBody>
      </p:sp>
      <p:sp>
        <p:nvSpPr>
          <p:cNvPr id="4" name="Slide Number Placeholder 3"/>
          <p:cNvSpPr>
            <a:spLocks noGrp="1"/>
          </p:cNvSpPr>
          <p:nvPr>
            <p:ph type="sldNum" sz="quarter" idx="5"/>
          </p:nvPr>
        </p:nvSpPr>
        <p:spPr/>
        <p:txBody>
          <a:bodyPr/>
          <a:lstStyle/>
          <a:p>
            <a:fld id="{3F48A653-A2B8-4CD6-AC92-8D0C1AFCB0BD}" type="slidenum">
              <a:rPr lang="en-US" smtClean="0"/>
              <a:t>14</a:t>
            </a:fld>
            <a:endParaRPr lang="en-US"/>
          </a:p>
        </p:txBody>
      </p:sp>
    </p:spTree>
    <p:extLst>
      <p:ext uri="{BB962C8B-B14F-4D97-AF65-F5344CB8AC3E}">
        <p14:creationId xmlns:p14="http://schemas.microsoft.com/office/powerpoint/2010/main" val="2844209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 GUIDE:</a:t>
            </a:r>
          </a:p>
          <a:p>
            <a:r>
              <a:rPr lang="en-US" dirty="0" smtClean="0"/>
              <a:t>None.</a:t>
            </a:r>
          </a:p>
          <a:p>
            <a:endParaRPr lang="en-US" dirty="0"/>
          </a:p>
        </p:txBody>
      </p:sp>
      <p:sp>
        <p:nvSpPr>
          <p:cNvPr id="4" name="Slide Number Placeholder 3"/>
          <p:cNvSpPr>
            <a:spLocks noGrp="1"/>
          </p:cNvSpPr>
          <p:nvPr>
            <p:ph type="sldNum" sz="quarter" idx="10"/>
          </p:nvPr>
        </p:nvSpPr>
        <p:spPr/>
        <p:txBody>
          <a:bodyPr/>
          <a:lstStyle/>
          <a:p>
            <a:fld id="{3F48A653-A2B8-4CD6-AC92-8D0C1AFCB0BD}" type="slidenum">
              <a:rPr lang="en-US" smtClean="0"/>
              <a:t>15</a:t>
            </a:fld>
            <a:endParaRPr lang="en-US"/>
          </a:p>
        </p:txBody>
      </p:sp>
    </p:spTree>
    <p:extLst>
      <p:ext uri="{BB962C8B-B14F-4D97-AF65-F5344CB8AC3E}">
        <p14:creationId xmlns:p14="http://schemas.microsoft.com/office/powerpoint/2010/main" val="172903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ahoma"/>
                <a:ea typeface="Tahoma"/>
                <a:cs typeface="Tahoma"/>
              </a:rPr>
              <a:t>FACILITATOR GUIDE:</a:t>
            </a:r>
          </a:p>
          <a:p>
            <a:r>
              <a:rPr lang="en-US" dirty="0">
                <a:latin typeface="Tahoma"/>
                <a:ea typeface="Tahoma"/>
                <a:cs typeface="Tahoma"/>
              </a:rPr>
              <a:t>None.</a:t>
            </a:r>
            <a:endParaRPr lang="en-US" dirty="0">
              <a:latin typeface="Calibri"/>
              <a:ea typeface="Tahoma"/>
              <a:cs typeface="Calibri"/>
            </a:endParaRPr>
          </a:p>
        </p:txBody>
      </p:sp>
      <p:sp>
        <p:nvSpPr>
          <p:cNvPr id="4" name="Slide Number Placeholder 3"/>
          <p:cNvSpPr>
            <a:spLocks noGrp="1"/>
          </p:cNvSpPr>
          <p:nvPr>
            <p:ph type="sldNum" sz="quarter" idx="5"/>
          </p:nvPr>
        </p:nvSpPr>
        <p:spPr/>
        <p:txBody>
          <a:bodyPr/>
          <a:lstStyle/>
          <a:p>
            <a:fld id="{3F48A653-A2B8-4CD6-AC92-8D0C1AFCB0BD}" type="slidenum">
              <a:rPr lang="en-US" smtClean="0"/>
              <a:t>16</a:t>
            </a:fld>
            <a:endParaRPr lang="en-US"/>
          </a:p>
        </p:txBody>
      </p:sp>
    </p:spTree>
    <p:extLst>
      <p:ext uri="{BB962C8B-B14F-4D97-AF65-F5344CB8AC3E}">
        <p14:creationId xmlns:p14="http://schemas.microsoft.com/office/powerpoint/2010/main" val="4052642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ahoma"/>
                <a:ea typeface="Tahoma"/>
                <a:cs typeface="Tahoma"/>
              </a:rPr>
              <a:t>FACILITATOR GUIDE:</a:t>
            </a:r>
          </a:p>
          <a:p>
            <a:r>
              <a:rPr lang="en-US" dirty="0">
                <a:latin typeface="Tahoma"/>
                <a:ea typeface="Tahoma"/>
                <a:cs typeface="Tahoma"/>
              </a:rPr>
              <a:t>None.</a:t>
            </a:r>
            <a:endParaRPr lang="en-US" dirty="0">
              <a:latin typeface="Calibri"/>
              <a:ea typeface="Tahoma"/>
              <a:cs typeface="Calibri"/>
            </a:endParaRPr>
          </a:p>
        </p:txBody>
      </p:sp>
      <p:sp>
        <p:nvSpPr>
          <p:cNvPr id="4" name="Slide Number Placeholder 3"/>
          <p:cNvSpPr>
            <a:spLocks noGrp="1"/>
          </p:cNvSpPr>
          <p:nvPr>
            <p:ph type="sldNum" sz="quarter" idx="5"/>
          </p:nvPr>
        </p:nvSpPr>
        <p:spPr/>
        <p:txBody>
          <a:bodyPr/>
          <a:lstStyle/>
          <a:p>
            <a:fld id="{3F48A653-A2B8-4CD6-AC92-8D0C1AFCB0BD}" type="slidenum">
              <a:rPr lang="en-US" smtClean="0"/>
              <a:t>17</a:t>
            </a:fld>
            <a:endParaRPr lang="en-US"/>
          </a:p>
        </p:txBody>
      </p:sp>
    </p:spTree>
    <p:extLst>
      <p:ext uri="{BB962C8B-B14F-4D97-AF65-F5344CB8AC3E}">
        <p14:creationId xmlns:p14="http://schemas.microsoft.com/office/powerpoint/2010/main" val="1512180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ahoma"/>
                <a:ea typeface="Tahoma"/>
                <a:cs typeface="Tahoma"/>
              </a:rPr>
              <a:t>FACILITATOR GUIDE:</a:t>
            </a:r>
          </a:p>
          <a:p>
            <a:r>
              <a:rPr lang="en-US" dirty="0">
                <a:latin typeface="Tahoma"/>
                <a:ea typeface="Tahoma"/>
                <a:cs typeface="Tahoma"/>
              </a:rPr>
              <a:t>See</a:t>
            </a:r>
            <a:r>
              <a:rPr lang="en-US" baseline="0" dirty="0">
                <a:latin typeface="Tahoma"/>
                <a:ea typeface="Tahoma"/>
                <a:cs typeface="Tahoma"/>
              </a:rPr>
              <a:t> screenshot</a:t>
            </a:r>
            <a:r>
              <a:rPr lang="en-US" dirty="0">
                <a:latin typeface="Tahoma"/>
                <a:ea typeface="Tahoma"/>
                <a:cs typeface="Tahoma"/>
              </a:rPr>
              <a:t>.</a:t>
            </a:r>
          </a:p>
        </p:txBody>
      </p:sp>
      <p:sp>
        <p:nvSpPr>
          <p:cNvPr id="4" name="Slide Number Placeholder 3"/>
          <p:cNvSpPr>
            <a:spLocks noGrp="1"/>
          </p:cNvSpPr>
          <p:nvPr>
            <p:ph type="sldNum" sz="quarter" idx="5"/>
          </p:nvPr>
        </p:nvSpPr>
        <p:spPr/>
        <p:txBody>
          <a:bodyPr/>
          <a:lstStyle/>
          <a:p>
            <a:fld id="{3F48A653-A2B8-4CD6-AC92-8D0C1AFCB0BD}" type="slidenum">
              <a:rPr lang="en-US" smtClean="0"/>
              <a:t>18</a:t>
            </a:fld>
            <a:endParaRPr lang="en-US"/>
          </a:p>
        </p:txBody>
      </p:sp>
    </p:spTree>
    <p:extLst>
      <p:ext uri="{BB962C8B-B14F-4D97-AF65-F5344CB8AC3E}">
        <p14:creationId xmlns:p14="http://schemas.microsoft.com/office/powerpoint/2010/main" val="4077278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ahoma"/>
                <a:ea typeface="Tahoma"/>
                <a:cs typeface="Tahoma"/>
              </a:rPr>
              <a:t>FACILITATOR</a:t>
            </a:r>
            <a:r>
              <a:rPr kumimoji="0" lang="en-US" sz="1200" b="1" i="0" u="none" strike="noStrike" kern="1200" cap="none" spc="0" normalizeH="0" baseline="0" noProof="0" dirty="0">
                <a:ln>
                  <a:noFill/>
                </a:ln>
                <a:solidFill>
                  <a:prstClr val="black"/>
                </a:solidFill>
                <a:effectLst/>
                <a:uLnTx/>
                <a:uFillTx/>
                <a:latin typeface="Tahoma"/>
                <a:ea typeface="Tahoma"/>
                <a:cs typeface="Tahoma"/>
              </a:rPr>
              <a:t> GUIDE:</a:t>
            </a:r>
          </a:p>
          <a:p>
            <a:pPr marL="171450" indent="-171450">
              <a:buFont typeface="Wingdings" panose="05000000000000000000" pitchFamily="2" charset="2"/>
              <a:buChar char="§"/>
            </a:pPr>
            <a:r>
              <a:rPr lang="en-US" dirty="0"/>
              <a:t>Add any best practices/experiences you have here.  </a:t>
            </a:r>
          </a:p>
          <a:p>
            <a:pPr marL="171450" indent="-171450">
              <a:buFont typeface="Wingdings" panose="05000000000000000000" pitchFamily="2" charset="2"/>
              <a:buChar char="§"/>
            </a:pPr>
            <a:r>
              <a:rPr lang="en-US" dirty="0">
                <a:latin typeface="Tahoma"/>
                <a:ea typeface="Tahoma"/>
                <a:cs typeface="Tahoma"/>
              </a:rPr>
              <a:t>Show example of 15 month roller </a:t>
            </a:r>
          </a:p>
          <a:p>
            <a:pPr marL="171450" indent="-171450">
              <a:buFont typeface="Wingdings" panose="05000000000000000000" pitchFamily="2" charset="2"/>
              <a:buChar char="§"/>
            </a:pPr>
            <a:r>
              <a:rPr lang="en-US" dirty="0">
                <a:latin typeface="Tahoma"/>
                <a:ea typeface="Tahoma"/>
                <a:cs typeface="Tahoma"/>
              </a:rPr>
              <a:t>Is there a specific template you want your Dept/Div CC’s to use? If so, train to it so they are aware of your expectations.</a:t>
            </a:r>
          </a:p>
        </p:txBody>
      </p:sp>
      <p:sp>
        <p:nvSpPr>
          <p:cNvPr id="4" name="Slide Number Placeholder 3"/>
          <p:cNvSpPr>
            <a:spLocks noGrp="1"/>
          </p:cNvSpPr>
          <p:nvPr>
            <p:ph type="sldNum" sz="quarter" idx="5"/>
          </p:nvPr>
        </p:nvSpPr>
        <p:spPr/>
        <p:txBody>
          <a:bodyPr/>
          <a:lstStyle/>
          <a:p>
            <a:fld id="{3F48A653-A2B8-4CD6-AC92-8D0C1AFCB0BD}" type="slidenum">
              <a:rPr lang="en-US" smtClean="0"/>
              <a:t>19</a:t>
            </a:fld>
            <a:endParaRPr lang="en-US"/>
          </a:p>
        </p:txBody>
      </p:sp>
    </p:spTree>
    <p:extLst>
      <p:ext uri="{BB962C8B-B14F-4D97-AF65-F5344CB8AC3E}">
        <p14:creationId xmlns:p14="http://schemas.microsoft.com/office/powerpoint/2010/main" val="4227586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ANSWERS:</a:t>
            </a:r>
          </a:p>
          <a:p>
            <a:pPr marL="228600" indent="-228600">
              <a:buFont typeface="+mj-lt"/>
              <a:buAutoNum type="arabicPeriod"/>
            </a:pPr>
            <a:r>
              <a:rPr lang="en-US" dirty="0">
                <a:latin typeface="Tahoma"/>
                <a:ea typeface="Tahoma"/>
                <a:cs typeface="Tahoma"/>
              </a:rPr>
              <a:t>YES, Member could reenlist as early as they want as long as their new EAOS exceeds past their current SEAOS. Reference MPM 1160-030.</a:t>
            </a:r>
          </a:p>
          <a:p>
            <a:pPr marL="228600" indent="-228600">
              <a:buFont typeface="+mj-lt"/>
              <a:buAutoNum type="arabicPeriod"/>
            </a:pPr>
            <a:r>
              <a:rPr lang="en-US" dirty="0">
                <a:latin typeface="Tahoma"/>
                <a:ea typeface="Tahoma"/>
                <a:cs typeface="Tahoma"/>
              </a:rPr>
              <a:t>Maximum of 3 years, new EAOS would be 6/14/26.  Must reenlist day for day for what is currently</a:t>
            </a:r>
            <a:r>
              <a:rPr lang="en-US" baseline="0" dirty="0">
                <a:latin typeface="Tahoma"/>
                <a:ea typeface="Tahoma"/>
                <a:cs typeface="Tahoma"/>
              </a:rPr>
              <a:t> reflecting on enlistment contract.</a:t>
            </a:r>
          </a:p>
          <a:p>
            <a:pPr marL="685800" lvl="1" indent="-228600">
              <a:buFont typeface="+mj-lt"/>
              <a:buAutoNum type="arabicPeriod"/>
            </a:pPr>
            <a:r>
              <a:rPr lang="en-US" baseline="0" dirty="0">
                <a:latin typeface="Tahoma"/>
                <a:ea typeface="Tahoma"/>
                <a:cs typeface="Tahoma"/>
              </a:rPr>
              <a:t>Must cover remaining 21 months on contract</a:t>
            </a:r>
            <a:endParaRPr lang="en-US" dirty="0">
              <a:latin typeface="Tahoma"/>
              <a:ea typeface="Tahoma"/>
              <a:cs typeface="Tahoma"/>
            </a:endParaRPr>
          </a:p>
          <a:p>
            <a:pPr marL="228600" indent="-228600">
              <a:buFont typeface="+mj-lt"/>
              <a:buAutoNum type="arabicPeriod"/>
            </a:pPr>
            <a:r>
              <a:rPr lang="en-US" dirty="0">
                <a:latin typeface="Tahoma"/>
                <a:ea typeface="Tahoma"/>
                <a:cs typeface="Tahoma"/>
              </a:rPr>
              <a:t>No the HYT for first class is 22 years.</a:t>
            </a:r>
          </a:p>
        </p:txBody>
      </p:sp>
      <p:sp>
        <p:nvSpPr>
          <p:cNvPr id="4" name="Slide Number Placeholder 3"/>
          <p:cNvSpPr>
            <a:spLocks noGrp="1"/>
          </p:cNvSpPr>
          <p:nvPr>
            <p:ph type="sldNum" sz="quarter" idx="5"/>
          </p:nvPr>
        </p:nvSpPr>
        <p:spPr/>
        <p:txBody>
          <a:bodyPr/>
          <a:lstStyle/>
          <a:p>
            <a:fld id="{3F48A653-A2B8-4CD6-AC92-8D0C1AFCB0BD}" type="slidenum">
              <a:rPr lang="en-US" smtClean="0"/>
              <a:t>20</a:t>
            </a:fld>
            <a:endParaRPr lang="en-US"/>
          </a:p>
        </p:txBody>
      </p:sp>
    </p:spTree>
    <p:extLst>
      <p:ext uri="{BB962C8B-B14F-4D97-AF65-F5344CB8AC3E}">
        <p14:creationId xmlns:p14="http://schemas.microsoft.com/office/powerpoint/2010/main" val="3634001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ahoma"/>
                <a:ea typeface="Tahoma"/>
                <a:cs typeface="Tahoma"/>
              </a:rPr>
              <a:t>FACILITATOR</a:t>
            </a:r>
            <a:r>
              <a:rPr kumimoji="0" lang="en-US" sz="1200" b="1" i="0" u="none" strike="noStrike" kern="1200" cap="none" spc="0" normalizeH="0" baseline="0" noProof="0" dirty="0">
                <a:ln>
                  <a:noFill/>
                </a:ln>
                <a:solidFill>
                  <a:prstClr val="black"/>
                </a:solidFill>
                <a:effectLst/>
                <a:uLnTx/>
                <a:uFillTx/>
                <a:latin typeface="Tahoma"/>
                <a:ea typeface="Tahoma"/>
                <a:cs typeface="Tahoma"/>
              </a:rPr>
              <a:t> GUIDE:</a:t>
            </a:r>
          </a:p>
          <a:p>
            <a:r>
              <a:rPr lang="en-US" dirty="0">
                <a:latin typeface="Tahoma"/>
                <a:ea typeface="Tahoma"/>
                <a:cs typeface="Tahoma"/>
              </a:rPr>
              <a:t>Review references.</a:t>
            </a:r>
            <a:endParaRPr lang="en-US" dirty="0"/>
          </a:p>
        </p:txBody>
      </p:sp>
      <p:sp>
        <p:nvSpPr>
          <p:cNvPr id="4" name="Slide Number Placeholder 3"/>
          <p:cNvSpPr>
            <a:spLocks noGrp="1"/>
          </p:cNvSpPr>
          <p:nvPr>
            <p:ph type="sldNum" sz="quarter" idx="10"/>
          </p:nvPr>
        </p:nvSpPr>
        <p:spPr/>
        <p:txBody>
          <a:bodyPr/>
          <a:lstStyle/>
          <a:p>
            <a:fld id="{3F48A653-A2B8-4CD6-AC92-8D0C1AFCB0BD}" type="slidenum">
              <a:rPr lang="en-US" smtClean="0"/>
              <a:t>3</a:t>
            </a:fld>
            <a:endParaRPr lang="en-US"/>
          </a:p>
        </p:txBody>
      </p:sp>
    </p:spTree>
    <p:extLst>
      <p:ext uri="{BB962C8B-B14F-4D97-AF65-F5344CB8AC3E}">
        <p14:creationId xmlns:p14="http://schemas.microsoft.com/office/powerpoint/2010/main" val="1164737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48A653-A2B8-4CD6-AC92-8D0C1AFCB0BD}" type="slidenum">
              <a:rPr lang="en-US" smtClean="0"/>
              <a:t>21</a:t>
            </a:fld>
            <a:endParaRPr lang="en-US"/>
          </a:p>
        </p:txBody>
      </p:sp>
    </p:spTree>
    <p:extLst>
      <p:ext uri="{BB962C8B-B14F-4D97-AF65-F5344CB8AC3E}">
        <p14:creationId xmlns:p14="http://schemas.microsoft.com/office/powerpoint/2010/main" val="24553998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3F48A653-A2B8-4CD6-AC92-8D0C1AFCB0BD}" type="slidenum">
              <a:rPr lang="en-US" smtClean="0"/>
              <a:t>22</a:t>
            </a:fld>
            <a:endParaRPr lang="en-US"/>
          </a:p>
        </p:txBody>
      </p:sp>
    </p:spTree>
    <p:extLst>
      <p:ext uri="{BB962C8B-B14F-4D97-AF65-F5344CB8AC3E}">
        <p14:creationId xmlns:p14="http://schemas.microsoft.com/office/powerpoint/2010/main" val="2246194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ahoma"/>
                <a:ea typeface="Tahoma"/>
                <a:cs typeface="Tahoma"/>
              </a:rPr>
              <a:t>FACILITATOR GUIDE:</a:t>
            </a:r>
          </a:p>
          <a:p>
            <a:r>
              <a:rPr lang="en-US" dirty="0">
                <a:latin typeface="Tahoma"/>
                <a:ea typeface="Tahoma"/>
                <a:cs typeface="Tahoma"/>
              </a:rPr>
              <a:t>None</a:t>
            </a:r>
            <a:endParaRPr lang="en-US" dirty="0"/>
          </a:p>
        </p:txBody>
      </p:sp>
      <p:sp>
        <p:nvSpPr>
          <p:cNvPr id="4" name="Slide Number Placeholder 3"/>
          <p:cNvSpPr>
            <a:spLocks noGrp="1"/>
          </p:cNvSpPr>
          <p:nvPr>
            <p:ph type="sldNum" sz="quarter" idx="5"/>
          </p:nvPr>
        </p:nvSpPr>
        <p:spPr/>
        <p:txBody>
          <a:bodyPr/>
          <a:lstStyle/>
          <a:p>
            <a:fld id="{3F48A653-A2B8-4CD6-AC92-8D0C1AFCB0BD}" type="slidenum">
              <a:rPr lang="en-US" smtClean="0"/>
              <a:t>4</a:t>
            </a:fld>
            <a:endParaRPr lang="en-US"/>
          </a:p>
        </p:txBody>
      </p:sp>
    </p:spTree>
    <p:extLst>
      <p:ext uri="{BB962C8B-B14F-4D97-AF65-F5344CB8AC3E}">
        <p14:creationId xmlns:p14="http://schemas.microsoft.com/office/powerpoint/2010/main" val="1735880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ahoma"/>
                <a:ea typeface="Tahoma"/>
                <a:cs typeface="Tahoma"/>
              </a:rPr>
              <a:t>FACILITATOR</a:t>
            </a:r>
            <a:r>
              <a:rPr kumimoji="0" lang="en-US" sz="1200" b="1" i="0" u="none" strike="noStrike" kern="1200" cap="none" spc="0" normalizeH="0" baseline="0" noProof="0" dirty="0">
                <a:ln>
                  <a:noFill/>
                </a:ln>
                <a:solidFill>
                  <a:prstClr val="black"/>
                </a:solidFill>
                <a:effectLst/>
                <a:uLnTx/>
                <a:uFillTx/>
                <a:latin typeface="Tahoma"/>
                <a:ea typeface="Tahoma"/>
                <a:cs typeface="Tahoma"/>
              </a:rPr>
              <a:t> GUIDE:</a:t>
            </a:r>
          </a:p>
          <a:p>
            <a:r>
              <a:rPr lang="en-US" dirty="0"/>
              <a:t>1. Discuss reenlistment eligibility and</a:t>
            </a:r>
            <a:r>
              <a:rPr lang="en-US" baseline="0" dirty="0"/>
              <a:t> any applicable updates</a:t>
            </a:r>
          </a:p>
          <a:p>
            <a:endParaRPr lang="en-US" baseline="0" dirty="0"/>
          </a:p>
          <a:p>
            <a:r>
              <a:rPr lang="en-US" baseline="0" dirty="0"/>
              <a:t>2. Enlisted members with two or more consecutive PFA failures will result in adverse actions that can affect reenlistment.</a:t>
            </a:r>
          </a:p>
          <a:p>
            <a:endParaRPr lang="en-US" baseline="0" dirty="0"/>
          </a:p>
          <a:p>
            <a:r>
              <a:rPr lang="en-US" b="1" baseline="0" dirty="0"/>
              <a:t>NOTE: </a:t>
            </a:r>
            <a:r>
              <a:rPr lang="en-US" baseline="0" dirty="0"/>
              <a:t>OPNAVINST 6110.1J, removed mandatory ADSEP processing for PFA failures</a:t>
            </a:r>
          </a:p>
        </p:txBody>
      </p:sp>
      <p:sp>
        <p:nvSpPr>
          <p:cNvPr id="4" name="Slide Number Placeholder 3"/>
          <p:cNvSpPr>
            <a:spLocks noGrp="1"/>
          </p:cNvSpPr>
          <p:nvPr>
            <p:ph type="sldNum" sz="quarter" idx="10"/>
          </p:nvPr>
        </p:nvSpPr>
        <p:spPr/>
        <p:txBody>
          <a:bodyPr/>
          <a:lstStyle/>
          <a:p>
            <a:fld id="{3F48A653-A2B8-4CD6-AC92-8D0C1AFCB0BD}" type="slidenum">
              <a:rPr lang="en-US" smtClean="0"/>
              <a:t>5</a:t>
            </a:fld>
            <a:endParaRPr lang="en-US"/>
          </a:p>
        </p:txBody>
      </p:sp>
    </p:spTree>
    <p:extLst>
      <p:ext uri="{BB962C8B-B14F-4D97-AF65-F5344CB8AC3E}">
        <p14:creationId xmlns:p14="http://schemas.microsoft.com/office/powerpoint/2010/main" val="57824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ahoma"/>
                <a:ea typeface="Tahoma"/>
                <a:cs typeface="Tahoma"/>
              </a:rPr>
              <a:t>FACILITATOR GUIDE</a:t>
            </a:r>
            <a:r>
              <a:rPr lang="en-US" b="1" baseline="0" dirty="0">
                <a:latin typeface="Tahoma"/>
                <a:ea typeface="Tahoma"/>
                <a:cs typeface="Tahoma"/>
              </a:rPr>
              <a:t>:</a:t>
            </a:r>
            <a:endParaRPr lang="en-US" b="1" dirty="0">
              <a:latin typeface="Tahoma"/>
              <a:ea typeface="Tahoma"/>
              <a:cs typeface="Tahoma"/>
            </a:endParaRPr>
          </a:p>
          <a:p>
            <a:r>
              <a:rPr lang="en-US" dirty="0">
                <a:latin typeface="Tahoma"/>
                <a:ea typeface="Tahoma"/>
                <a:cs typeface="Tahoma"/>
              </a:rPr>
              <a:t>Inform CDT to always</a:t>
            </a:r>
            <a:r>
              <a:rPr lang="en-US" baseline="0" dirty="0">
                <a:latin typeface="Tahoma"/>
                <a:ea typeface="Tahoma"/>
                <a:cs typeface="Tahoma"/>
              </a:rPr>
              <a:t> v</a:t>
            </a:r>
            <a:r>
              <a:rPr lang="en-US" dirty="0">
                <a:latin typeface="Tahoma"/>
                <a:ea typeface="Tahoma"/>
                <a:cs typeface="Tahoma"/>
              </a:rPr>
              <a:t>erify current MPM and NAVADMINs that address HYT policy to determine</a:t>
            </a:r>
            <a:r>
              <a:rPr lang="en-US" baseline="0" dirty="0">
                <a:latin typeface="Tahoma"/>
                <a:ea typeface="Tahoma"/>
                <a:cs typeface="Tahoma"/>
              </a:rPr>
              <a:t> a member’s eligibility.</a:t>
            </a:r>
            <a:endParaRPr lang="en-US" dirty="0">
              <a:latin typeface="Tahoma"/>
              <a:ea typeface="Tahoma"/>
              <a:cs typeface="Tahoma"/>
            </a:endParaRPr>
          </a:p>
        </p:txBody>
      </p:sp>
      <p:sp>
        <p:nvSpPr>
          <p:cNvPr id="4" name="Slide Number Placeholder 3"/>
          <p:cNvSpPr>
            <a:spLocks noGrp="1"/>
          </p:cNvSpPr>
          <p:nvPr>
            <p:ph type="sldNum" sz="quarter" idx="5"/>
          </p:nvPr>
        </p:nvSpPr>
        <p:spPr/>
        <p:txBody>
          <a:bodyPr/>
          <a:lstStyle/>
          <a:p>
            <a:fld id="{3F48A653-A2B8-4CD6-AC92-8D0C1AFCB0BD}" type="slidenum">
              <a:rPr lang="en-US" smtClean="0"/>
              <a:t>6</a:t>
            </a:fld>
            <a:endParaRPr lang="en-US"/>
          </a:p>
        </p:txBody>
      </p:sp>
    </p:spTree>
    <p:extLst>
      <p:ext uri="{BB962C8B-B14F-4D97-AF65-F5344CB8AC3E}">
        <p14:creationId xmlns:p14="http://schemas.microsoft.com/office/powerpoint/2010/main" val="2288011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ahoma"/>
                <a:ea typeface="Tahoma"/>
                <a:cs typeface="Tahoma"/>
              </a:rPr>
              <a:t>FACILITATOR GUIDE:</a:t>
            </a:r>
          </a:p>
          <a:p>
            <a:r>
              <a:rPr lang="en-US" dirty="0"/>
              <a:t>Review</a:t>
            </a:r>
            <a:r>
              <a:rPr lang="en-US" baseline="0" dirty="0"/>
              <a:t> HYT limits…discuss any recent changes if applicable.</a:t>
            </a:r>
            <a:endParaRPr lang="en-US" dirty="0"/>
          </a:p>
        </p:txBody>
      </p:sp>
      <p:sp>
        <p:nvSpPr>
          <p:cNvPr id="4" name="Slide Number Placeholder 3"/>
          <p:cNvSpPr>
            <a:spLocks noGrp="1"/>
          </p:cNvSpPr>
          <p:nvPr>
            <p:ph type="sldNum" sz="quarter" idx="10"/>
          </p:nvPr>
        </p:nvSpPr>
        <p:spPr/>
        <p:txBody>
          <a:bodyPr/>
          <a:lstStyle/>
          <a:p>
            <a:fld id="{3F48A653-A2B8-4CD6-AC92-8D0C1AFCB0BD}" type="slidenum">
              <a:rPr lang="en-US" smtClean="0"/>
              <a:t>7</a:t>
            </a:fld>
            <a:endParaRPr lang="en-US"/>
          </a:p>
        </p:txBody>
      </p:sp>
    </p:spTree>
    <p:extLst>
      <p:ext uri="{BB962C8B-B14F-4D97-AF65-F5344CB8AC3E}">
        <p14:creationId xmlns:p14="http://schemas.microsoft.com/office/powerpoint/2010/main" val="2756173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ahoma"/>
                <a:ea typeface="Tahoma"/>
                <a:cs typeface="Tahoma"/>
              </a:rPr>
              <a:t>FACILITATOR</a:t>
            </a:r>
            <a:r>
              <a:rPr kumimoji="0" lang="en-US" sz="1200" b="1" i="0" u="none" strike="noStrike" kern="1200" cap="none" spc="0" normalizeH="0" baseline="0" noProof="0" dirty="0">
                <a:ln>
                  <a:noFill/>
                </a:ln>
                <a:solidFill>
                  <a:prstClr val="black"/>
                </a:solidFill>
                <a:effectLst/>
                <a:uLnTx/>
                <a:uFillTx/>
                <a:latin typeface="Tahoma"/>
                <a:ea typeface="Tahoma"/>
                <a:cs typeface="Tahoma"/>
              </a:rPr>
              <a:t> GUIDE:</a:t>
            </a:r>
            <a:endParaRPr lang="en-US" dirty="0">
              <a:latin typeface="Tahoma"/>
              <a:ea typeface="Tahoma"/>
              <a:cs typeface="Tahoma"/>
            </a:endParaRPr>
          </a:p>
          <a:p>
            <a:pPr marL="171450" indent="-171450">
              <a:buFont typeface="Wingdings" panose="05000000000000000000" pitchFamily="2" charset="2"/>
              <a:buChar char="§"/>
            </a:pPr>
            <a:r>
              <a:rPr lang="en-US" dirty="0">
                <a:latin typeface="Tahoma"/>
                <a:ea typeface="Tahoma"/>
                <a:cs typeface="Tahoma"/>
              </a:rPr>
              <a:t>Speak on unique/significant reenlistment ceremonies you have facilitated or witnessed that stood out (fun location, deployments, etc.).</a:t>
            </a:r>
          </a:p>
          <a:p>
            <a:pPr marL="171450" indent="-171450">
              <a:buFont typeface="Wingdings" panose="05000000000000000000" pitchFamily="2" charset="2"/>
              <a:buChar char="§"/>
            </a:pPr>
            <a:endParaRPr lang="en-US" dirty="0">
              <a:latin typeface="Tahoma"/>
              <a:ea typeface="Tahoma"/>
              <a:cs typeface="Tahoma"/>
            </a:endParaRPr>
          </a:p>
          <a:p>
            <a:pPr marL="171450" indent="-171450">
              <a:buFont typeface="Wingdings" panose="05000000000000000000" pitchFamily="2" charset="2"/>
              <a:buChar char="§"/>
            </a:pPr>
            <a:r>
              <a:rPr lang="en-US" dirty="0">
                <a:latin typeface="Tahoma"/>
                <a:ea typeface="Tahoma"/>
                <a:cs typeface="Tahoma"/>
              </a:rPr>
              <a:t>Early reenlistments:</a:t>
            </a:r>
          </a:p>
          <a:p>
            <a:pPr marL="457200" lvl="1" indent="-171450">
              <a:buFont typeface="Wingdings" panose="05000000000000000000" pitchFamily="2" charset="2"/>
              <a:buChar char="§"/>
            </a:pPr>
            <a:r>
              <a:rPr lang="en-US" dirty="0">
                <a:latin typeface="Tahoma"/>
                <a:ea typeface="Tahoma"/>
                <a:cs typeface="Tahoma"/>
              </a:rPr>
              <a:t>No</a:t>
            </a:r>
            <a:r>
              <a:rPr lang="en-US" baseline="0" dirty="0">
                <a:latin typeface="Tahoma"/>
                <a:ea typeface="Tahoma"/>
                <a:cs typeface="Tahoma"/>
              </a:rPr>
              <a:t> requirement to forward to PERS-811 for approval</a:t>
            </a:r>
          </a:p>
          <a:p>
            <a:pPr marL="457200" lvl="1" indent="-171450">
              <a:buFont typeface="Wingdings" panose="05000000000000000000" pitchFamily="2" charset="2"/>
              <a:buChar char="§"/>
            </a:pPr>
            <a:r>
              <a:rPr lang="en-US" baseline="0" dirty="0">
                <a:latin typeface="Tahoma"/>
                <a:ea typeface="Tahoma"/>
                <a:cs typeface="Tahoma"/>
              </a:rPr>
              <a:t>Applies to all Sailors regardless whether or not the member is subject to CWAY approval</a:t>
            </a:r>
          </a:p>
          <a:p>
            <a:pPr marL="457200" lvl="1" indent="-171450">
              <a:buFont typeface="Wingdings" panose="05000000000000000000" pitchFamily="2" charset="2"/>
              <a:buChar char="§"/>
            </a:pPr>
            <a:endParaRPr lang="en-US" baseline="0" dirty="0">
              <a:latin typeface="Tahoma"/>
              <a:ea typeface="Tahoma"/>
              <a:cs typeface="Tahoma"/>
            </a:endParaRPr>
          </a:p>
          <a:p>
            <a:pPr marL="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latin typeface="Tahoma"/>
                <a:ea typeface="Tahoma"/>
                <a:cs typeface="Tahoma"/>
              </a:rPr>
              <a:t>Conditional</a:t>
            </a:r>
            <a:r>
              <a:rPr lang="en-US" baseline="0" dirty="0">
                <a:latin typeface="Tahoma"/>
                <a:ea typeface="Tahoma"/>
                <a:cs typeface="Tahoma"/>
              </a:rPr>
              <a:t> reenlistments</a:t>
            </a:r>
            <a:r>
              <a:rPr lang="en-US" dirty="0">
                <a:latin typeface="Tahoma"/>
                <a:ea typeface="Tahoma"/>
                <a:cs typeface="Tahoma"/>
              </a:rPr>
              <a:t>:</a:t>
            </a:r>
          </a:p>
          <a:p>
            <a:pPr marL="45720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latin typeface="Tahoma"/>
                <a:ea typeface="Tahoma"/>
                <a:cs typeface="Tahoma"/>
              </a:rPr>
              <a:t>Required PERS-811 approval (AC),</a:t>
            </a:r>
            <a:r>
              <a:rPr lang="en-US" baseline="0" dirty="0">
                <a:latin typeface="Tahoma"/>
                <a:ea typeface="Tahoma"/>
                <a:cs typeface="Tahoma"/>
              </a:rPr>
              <a:t> PERS-812 approval for (RC)</a:t>
            </a:r>
          </a:p>
          <a:p>
            <a:pPr marL="45720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aseline="0" dirty="0">
                <a:latin typeface="Tahoma"/>
                <a:ea typeface="Tahoma"/>
                <a:cs typeface="Tahoma"/>
              </a:rPr>
              <a:t>Example of when this type may be required:  Sailor has 48 months of operative extension, are eligible for reenlistment and require a OBLISERV (i.e. Fleet Reserve to meet approved fleet reserve date) </a:t>
            </a:r>
          </a:p>
          <a:p>
            <a:pPr marL="45720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aseline="0" dirty="0">
                <a:latin typeface="Tahoma"/>
                <a:ea typeface="Tahoma"/>
                <a:cs typeface="Tahoma"/>
              </a:rPr>
              <a:t>See MPM 1160-030 for additional reasons for conditional reenlistments</a:t>
            </a:r>
            <a:endParaRPr lang="en-US" dirty="0">
              <a:latin typeface="Tahoma"/>
              <a:ea typeface="Tahoma"/>
              <a:cs typeface="Tahoma"/>
            </a:endParaRPr>
          </a:p>
          <a:p>
            <a:pPr marL="457200" lvl="1" indent="-171450">
              <a:buFont typeface="Wingdings" panose="05000000000000000000" pitchFamily="2" charset="2"/>
              <a:buChar char="§"/>
            </a:pPr>
            <a:endParaRPr lang="en-US" dirty="0">
              <a:latin typeface="Tahoma"/>
              <a:ea typeface="Tahoma"/>
              <a:cs typeface="Tahoma"/>
            </a:endParaRPr>
          </a:p>
        </p:txBody>
      </p:sp>
      <p:sp>
        <p:nvSpPr>
          <p:cNvPr id="4" name="Slide Number Placeholder 3"/>
          <p:cNvSpPr>
            <a:spLocks noGrp="1"/>
          </p:cNvSpPr>
          <p:nvPr>
            <p:ph type="sldNum" sz="quarter" idx="5"/>
          </p:nvPr>
        </p:nvSpPr>
        <p:spPr/>
        <p:txBody>
          <a:bodyPr/>
          <a:lstStyle/>
          <a:p>
            <a:fld id="{3F48A653-A2B8-4CD6-AC92-8D0C1AFCB0BD}" type="slidenum">
              <a:rPr lang="en-US" smtClean="0"/>
              <a:t>8</a:t>
            </a:fld>
            <a:endParaRPr lang="en-US"/>
          </a:p>
        </p:txBody>
      </p:sp>
    </p:spTree>
    <p:extLst>
      <p:ext uri="{BB962C8B-B14F-4D97-AF65-F5344CB8AC3E}">
        <p14:creationId xmlns:p14="http://schemas.microsoft.com/office/powerpoint/2010/main" val="863339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ahoma"/>
                <a:ea typeface="Tahoma"/>
                <a:cs typeface="Tahoma"/>
              </a:rPr>
              <a:t>FACILITATOR</a:t>
            </a:r>
            <a:r>
              <a:rPr kumimoji="0" lang="en-US" sz="1200" b="1" i="0" u="none" strike="noStrike" kern="1200" cap="none" spc="0" normalizeH="0" baseline="0" noProof="0" dirty="0">
                <a:ln>
                  <a:noFill/>
                </a:ln>
                <a:solidFill>
                  <a:prstClr val="black"/>
                </a:solidFill>
                <a:effectLst/>
                <a:uLnTx/>
                <a:uFillTx/>
                <a:latin typeface="Tahoma"/>
                <a:ea typeface="Tahoma"/>
                <a:cs typeface="Tahoma"/>
              </a:rPr>
              <a:t> GUIDE: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ahoma"/>
                <a:ea typeface="Tahoma"/>
                <a:cs typeface="Tahoma"/>
              </a:rPr>
              <a:t>The two listed are the current reenlistment incentives. All others listed in MPM 1306-1000 have been cancelled.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ahoma"/>
              <a:ea typeface="Tahoma"/>
              <a:cs typeface="Tahoma"/>
            </a:endParaRPr>
          </a:p>
          <a:p>
            <a:pPr marL="0" indent="0">
              <a:buFontTx/>
              <a:buNone/>
            </a:pPr>
            <a:r>
              <a:rPr lang="en-US" dirty="0"/>
              <a:t>More in-depth information is listed on the Incentives slides lesson 2.2</a:t>
            </a:r>
          </a:p>
        </p:txBody>
      </p:sp>
      <p:sp>
        <p:nvSpPr>
          <p:cNvPr id="4" name="Slide Number Placeholder 3"/>
          <p:cNvSpPr>
            <a:spLocks noGrp="1"/>
          </p:cNvSpPr>
          <p:nvPr>
            <p:ph type="sldNum" sz="quarter" idx="5"/>
          </p:nvPr>
        </p:nvSpPr>
        <p:spPr/>
        <p:txBody>
          <a:bodyPr/>
          <a:lstStyle/>
          <a:p>
            <a:fld id="{3F48A653-A2B8-4CD6-AC92-8D0C1AFCB0BD}" type="slidenum">
              <a:rPr lang="en-US" smtClean="0"/>
              <a:t>9</a:t>
            </a:fld>
            <a:endParaRPr lang="en-US"/>
          </a:p>
        </p:txBody>
      </p:sp>
    </p:spTree>
    <p:extLst>
      <p:ext uri="{BB962C8B-B14F-4D97-AF65-F5344CB8AC3E}">
        <p14:creationId xmlns:p14="http://schemas.microsoft.com/office/powerpoint/2010/main" val="428401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ahoma"/>
                <a:ea typeface="Tahoma"/>
                <a:cs typeface="Tahoma"/>
              </a:rPr>
              <a:t>FACILITATOR</a:t>
            </a:r>
            <a:r>
              <a:rPr kumimoji="0" lang="en-US" sz="1200" b="1" i="0" u="none" strike="noStrike" kern="1200" cap="none" spc="0" normalizeH="0" baseline="0" noProof="0" dirty="0">
                <a:ln>
                  <a:noFill/>
                </a:ln>
                <a:solidFill>
                  <a:prstClr val="black"/>
                </a:solidFill>
                <a:effectLst/>
                <a:uLnTx/>
                <a:uFillTx/>
                <a:latin typeface="Tahoma"/>
                <a:ea typeface="Tahoma"/>
                <a:cs typeface="Tahoma"/>
              </a:rPr>
              <a:t> GUIDE: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Tahoma"/>
                <a:ea typeface="Tahoma"/>
                <a:cs typeface="Tahoma"/>
              </a:rPr>
              <a:t>Ensure to emphasize that Senior Enlisted cannot administer the Oath of Enlistment.  This also includes civilian family members (spouse, kids,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Tahoma"/>
              <a:ea typeface="Tahoma"/>
              <a:cs typeface="Tahoma"/>
            </a:endParaRPr>
          </a:p>
          <a:p>
            <a:r>
              <a:rPr lang="en-US" b="1" dirty="0"/>
              <a:t>Who</a:t>
            </a:r>
            <a:r>
              <a:rPr lang="en-US" dirty="0"/>
              <a:t>: Per reference (a)  (10 U.S.C. 502(a) ), the President, the Vice-President, the Secretary of Defense, any commissioned officer, and any other person designated under regulations prescribed by the Secretary of Defense may administer the reenlistment oath.  Senior enlisted </a:t>
            </a:r>
            <a:r>
              <a:rPr lang="en-US" b="1" dirty="0"/>
              <a:t>CANNOT</a:t>
            </a:r>
            <a:r>
              <a:rPr lang="en-US" dirty="0"/>
              <a:t> officially administer the Oath of Enlistment </a:t>
            </a:r>
          </a:p>
          <a:p>
            <a:endParaRPr lang="en-US" dirty="0"/>
          </a:p>
          <a:p>
            <a:r>
              <a:rPr lang="en-US" b="1" dirty="0">
                <a:latin typeface="Tahoma"/>
                <a:ea typeface="Tahoma"/>
                <a:cs typeface="Tahoma"/>
              </a:rPr>
              <a:t>Where</a:t>
            </a:r>
            <a:r>
              <a:rPr lang="en-US" dirty="0">
                <a:latin typeface="Tahoma"/>
                <a:ea typeface="Tahoma"/>
                <a:cs typeface="Tahoma"/>
              </a:rPr>
              <a:t>: Each reenlistment shall be performed in uniform and should be memorable with the right tone and venue to reflect pride, professionalism, respect, and dignity for the oath and the United States Navy.  Examples include members command (standing on the anchor, under the ship while in dry dock, etc.), sporting events (on the field during a game), landmarks (USS MIDWAY, beach), or a location significant to the member.  </a:t>
            </a:r>
            <a:endParaRPr lang="en-US" dirty="0"/>
          </a:p>
          <a:p>
            <a:endParaRPr lang="en-US" dirty="0"/>
          </a:p>
          <a:p>
            <a:r>
              <a:rPr lang="en-US" b="1" dirty="0">
                <a:latin typeface="Tahoma"/>
                <a:ea typeface="Tahoma"/>
                <a:cs typeface="Tahoma"/>
              </a:rPr>
              <a:t>Attire</a:t>
            </a:r>
            <a:r>
              <a:rPr lang="en-US" dirty="0">
                <a:latin typeface="Tahoma"/>
                <a:ea typeface="Tahoma"/>
                <a:cs typeface="Tahoma"/>
              </a:rPr>
              <a:t>: Both the Sailor reenlisting and the reenlisting officer are required to be in uniform.</a:t>
            </a:r>
            <a:endParaRPr lang="en-US" dirty="0"/>
          </a:p>
        </p:txBody>
      </p:sp>
      <p:sp>
        <p:nvSpPr>
          <p:cNvPr id="4" name="Slide Number Placeholder 3"/>
          <p:cNvSpPr>
            <a:spLocks noGrp="1"/>
          </p:cNvSpPr>
          <p:nvPr>
            <p:ph type="sldNum" sz="quarter" idx="5"/>
          </p:nvPr>
        </p:nvSpPr>
        <p:spPr/>
        <p:txBody>
          <a:bodyPr/>
          <a:lstStyle/>
          <a:p>
            <a:fld id="{3F48A653-A2B8-4CD6-AC92-8D0C1AFCB0BD}" type="slidenum">
              <a:rPr lang="en-US" smtClean="0"/>
              <a:t>10</a:t>
            </a:fld>
            <a:endParaRPr lang="en-US"/>
          </a:p>
        </p:txBody>
      </p:sp>
    </p:spTree>
    <p:extLst>
      <p:ext uri="{BB962C8B-B14F-4D97-AF65-F5344CB8AC3E}">
        <p14:creationId xmlns:p14="http://schemas.microsoft.com/office/powerpoint/2010/main" val="1612695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00205"/>
            <a:ext cx="7772400" cy="1909763"/>
          </a:xfrm>
        </p:spPr>
        <p:txBody>
          <a:bodyPr anchor="b">
            <a:normAutofit/>
          </a:bodyPr>
          <a:lstStyle>
            <a:lvl1pPr algn="ctr">
              <a:defRPr sz="4800"/>
            </a:lvl1pPr>
          </a:lstStyle>
          <a:p>
            <a:r>
              <a:rPr lang="en-US" dirty="0"/>
              <a:t>Click to edit master title style</a:t>
            </a:r>
          </a:p>
        </p:txBody>
      </p:sp>
      <p:sp>
        <p:nvSpPr>
          <p:cNvPr id="3" name="Subtitle 2"/>
          <p:cNvSpPr>
            <a:spLocks noGrp="1"/>
          </p:cNvSpPr>
          <p:nvPr>
            <p:ph type="subTitle" idx="1"/>
          </p:nvPr>
        </p:nvSpPr>
        <p:spPr>
          <a:xfrm>
            <a:off x="1143000" y="3909609"/>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Tree>
    <p:extLst>
      <p:ext uri="{BB962C8B-B14F-4D97-AF65-F5344CB8AC3E}">
        <p14:creationId xmlns:p14="http://schemas.microsoft.com/office/powerpoint/2010/main" val="2204296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mj-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2597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1823170"/>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049143"/>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25904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07073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4" y="365129"/>
            <a:ext cx="565458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8780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4349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4693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5629643" cy="1072342"/>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596050"/>
            <a:ext cx="4629150" cy="426500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96044"/>
            <a:ext cx="2949178" cy="427294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Tree>
    <p:extLst>
      <p:ext uri="{BB962C8B-B14F-4D97-AF65-F5344CB8AC3E}">
        <p14:creationId xmlns:p14="http://schemas.microsoft.com/office/powerpoint/2010/main" val="3578147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1"/>
            <a:ext cx="5654581" cy="102246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546167"/>
            <a:ext cx="4629150" cy="4314884"/>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1554104"/>
            <a:ext cx="2949178" cy="431488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Tree>
    <p:extLst>
      <p:ext uri="{BB962C8B-B14F-4D97-AF65-F5344CB8AC3E}">
        <p14:creationId xmlns:p14="http://schemas.microsoft.com/office/powerpoint/2010/main" val="318596427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92351" y="326352"/>
            <a:ext cx="5630834" cy="1325563"/>
          </a:xfrm>
          <a:prstGeom prst="rect">
            <a:avLst/>
          </a:prstGeom>
          <a:no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43298" y="1899765"/>
            <a:ext cx="7886700" cy="41013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a:extLst>
              <a:ext uri="{FF2B5EF4-FFF2-40B4-BE49-F238E27FC236}">
                <a16:creationId xmlns:a16="http://schemas.microsoft.com/office/drawing/2014/main" id="{05A7410E-165C-4FEB-8ECB-48D4F677F9C7}"/>
              </a:ext>
            </a:extLst>
          </p:cNvPr>
          <p:cNvPicPr>
            <a:picLocks noChangeAspect="1"/>
          </p:cNvPicPr>
          <p:nvPr/>
        </p:nvPicPr>
        <p:blipFill>
          <a:blip r:embed="rId11" cstate="hqprint">
            <a:alphaModFix/>
            <a:extLst>
              <a:ext uri="{28A0092B-C50C-407E-A947-70E740481C1C}">
                <a14:useLocalDpi xmlns:a14="http://schemas.microsoft.com/office/drawing/2010/main" val="0"/>
              </a:ext>
            </a:extLst>
          </a:blip>
          <a:stretch>
            <a:fillRect/>
          </a:stretch>
        </p:blipFill>
        <p:spPr>
          <a:xfrm>
            <a:off x="7787898" y="6027800"/>
            <a:ext cx="1297086" cy="749211"/>
          </a:xfrm>
          <a:prstGeom prst="rect">
            <a:avLst/>
          </a:prstGeom>
          <a:solidFill>
            <a:schemeClr val="accent5">
              <a:lumMod val="75000"/>
            </a:schemeClr>
          </a:solidFill>
        </p:spPr>
      </p:pic>
      <p:pic>
        <p:nvPicPr>
          <p:cNvPr id="4" name="Picture 3">
            <a:extLst>
              <a:ext uri="{FF2B5EF4-FFF2-40B4-BE49-F238E27FC236}">
                <a16:creationId xmlns:a16="http://schemas.microsoft.com/office/drawing/2014/main" id="{D97ABB79-FF08-A33C-16BA-4904BDA35BF4}"/>
              </a:ext>
            </a:extLst>
          </p:cNvPr>
          <p:cNvPicPr>
            <a:picLocks noChangeAspect="1"/>
          </p:cNvPicPr>
          <p:nvPr userDrawn="1"/>
        </p:nvPicPr>
        <p:blipFill>
          <a:blip r:embed="rId12">
            <a:alphaModFix amt="92000"/>
            <a:extLst>
              <a:ext uri="{BEBA8EAE-BF5A-486C-A8C5-ECC9F3942E4B}">
                <a14:imgProps xmlns:a14="http://schemas.microsoft.com/office/drawing/2010/main">
                  <a14:imgLayer r:embed="rId13">
                    <a14:imgEffect>
                      <a14:colorTemperature colorTemp="5684"/>
                    </a14:imgEffect>
                    <a14:imgEffect>
                      <a14:saturation sat="98000"/>
                    </a14:imgEffect>
                  </a14:imgLayer>
                </a14:imgProps>
              </a:ext>
            </a:extLst>
          </a:blip>
          <a:stretch>
            <a:fillRect/>
          </a:stretch>
        </p:blipFill>
        <p:spPr>
          <a:xfrm>
            <a:off x="7861955" y="209045"/>
            <a:ext cx="1077861" cy="1167268"/>
          </a:xfrm>
          <a:prstGeom prst="rect">
            <a:avLst/>
          </a:prstGeom>
        </p:spPr>
      </p:pic>
    </p:spTree>
    <p:extLst>
      <p:ext uri="{BB962C8B-B14F-4D97-AF65-F5344CB8AC3E}">
        <p14:creationId xmlns:p14="http://schemas.microsoft.com/office/powerpoint/2010/main" val="1979308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ctr" defTabSz="914377"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Wingdings" panose="05000000000000000000" pitchFamily="2" charset="2"/>
        <a:buChar char="§"/>
        <a:defRPr sz="2800" kern="1200">
          <a:solidFill>
            <a:schemeClr val="bg2"/>
          </a:solidFill>
          <a:latin typeface="+mj-lt"/>
          <a:ea typeface="+mn-ea"/>
          <a:cs typeface="+mn-cs"/>
        </a:defRPr>
      </a:lvl1pPr>
      <a:lvl2pPr marL="685783" indent="-228594" algn="l" defTabSz="914377" rtl="0" eaLnBrk="1" latinLnBrk="0" hangingPunct="1">
        <a:lnSpc>
          <a:spcPct val="90000"/>
        </a:lnSpc>
        <a:spcBef>
          <a:spcPts val="500"/>
        </a:spcBef>
        <a:buFont typeface="Wingdings" panose="05000000000000000000" pitchFamily="2" charset="2"/>
        <a:buChar char="§"/>
        <a:defRPr sz="2400" kern="1200">
          <a:solidFill>
            <a:schemeClr val="bg2"/>
          </a:solidFill>
          <a:latin typeface="+mj-lt"/>
          <a:ea typeface="+mn-ea"/>
          <a:cs typeface="+mn-cs"/>
        </a:defRPr>
      </a:lvl2pPr>
      <a:lvl3pPr marL="1142971" indent="-228594" algn="l" defTabSz="914377" rtl="0" eaLnBrk="1" latinLnBrk="0" hangingPunct="1">
        <a:lnSpc>
          <a:spcPct val="90000"/>
        </a:lnSpc>
        <a:spcBef>
          <a:spcPts val="500"/>
        </a:spcBef>
        <a:buFont typeface="Wingdings" panose="05000000000000000000" pitchFamily="2" charset="2"/>
        <a:buChar char="§"/>
        <a:defRPr sz="2000" kern="1200">
          <a:solidFill>
            <a:schemeClr val="bg2"/>
          </a:solidFill>
          <a:latin typeface="+mj-lt"/>
          <a:ea typeface="+mn-ea"/>
          <a:cs typeface="+mn-cs"/>
        </a:defRPr>
      </a:lvl3pPr>
      <a:lvl4pPr marL="1600160" indent="-228594" algn="l" defTabSz="914377" rtl="0" eaLnBrk="1" latinLnBrk="0" hangingPunct="1">
        <a:lnSpc>
          <a:spcPct val="90000"/>
        </a:lnSpc>
        <a:spcBef>
          <a:spcPts val="500"/>
        </a:spcBef>
        <a:buFont typeface="Wingdings" panose="05000000000000000000" pitchFamily="2" charset="2"/>
        <a:buChar char="§"/>
        <a:defRPr sz="1800" kern="1200">
          <a:solidFill>
            <a:schemeClr val="bg2"/>
          </a:solidFill>
          <a:latin typeface="+mj-lt"/>
          <a:ea typeface="+mn-ea"/>
          <a:cs typeface="+mn-cs"/>
        </a:defRPr>
      </a:lvl4pPr>
      <a:lvl5pPr marL="2057349" indent="-228594" algn="l" defTabSz="914377" rtl="0" eaLnBrk="1" latinLnBrk="0" hangingPunct="1">
        <a:lnSpc>
          <a:spcPct val="90000"/>
        </a:lnSpc>
        <a:spcBef>
          <a:spcPts val="500"/>
        </a:spcBef>
        <a:buFont typeface="Wingdings" panose="05000000000000000000" pitchFamily="2" charset="2"/>
        <a:buChar char="§"/>
        <a:defRPr sz="1800" kern="1200">
          <a:solidFill>
            <a:schemeClr val="bg2"/>
          </a:solidFill>
          <a:latin typeface="+mj-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2A7AA5-5806-B9C4-F48C-AC9094BC14C8}"/>
              </a:ext>
            </a:extLst>
          </p:cNvPr>
          <p:cNvSpPr>
            <a:spLocks noGrp="1"/>
          </p:cNvSpPr>
          <p:nvPr>
            <p:ph type="subTitle" idx="1"/>
          </p:nvPr>
        </p:nvSpPr>
        <p:spPr>
          <a:xfrm>
            <a:off x="0" y="3618276"/>
            <a:ext cx="9144000" cy="1655763"/>
          </a:xfrm>
        </p:spPr>
        <p:txBody>
          <a:bodyPr>
            <a:normAutofit/>
          </a:bodyPr>
          <a:lstStyle/>
          <a:p>
            <a:pPr algn="l"/>
            <a:endParaRPr lang="en-US" sz="1800" dirty="0"/>
          </a:p>
          <a:p>
            <a:endParaRPr lang="en-US" sz="1800" dirty="0"/>
          </a:p>
          <a:p>
            <a:r>
              <a:rPr lang="en-US" sz="1800" dirty="0"/>
              <a:t> </a:t>
            </a:r>
            <a:r>
              <a:rPr lang="en-US" sz="3600" dirty="0"/>
              <a:t>Reenlistments and Contract Extensions</a:t>
            </a:r>
          </a:p>
        </p:txBody>
      </p:sp>
      <p:sp>
        <p:nvSpPr>
          <p:cNvPr id="5" name="TextBox 4">
            <a:extLst>
              <a:ext uri="{FF2B5EF4-FFF2-40B4-BE49-F238E27FC236}">
                <a16:creationId xmlns:a16="http://schemas.microsoft.com/office/drawing/2014/main" id="{8CBF2D0D-49AD-7477-F61F-1DA213617EA5}"/>
              </a:ext>
            </a:extLst>
          </p:cNvPr>
          <p:cNvSpPr txBox="1"/>
          <p:nvPr/>
        </p:nvSpPr>
        <p:spPr>
          <a:xfrm>
            <a:off x="617219" y="1524195"/>
            <a:ext cx="8081011" cy="2185214"/>
          </a:xfrm>
          <a:prstGeom prst="rect">
            <a:avLst/>
          </a:prstGeom>
          <a:noFill/>
        </p:spPr>
        <p:txBody>
          <a:bodyPr wrap="square">
            <a:spAutoFit/>
          </a:bodyPr>
          <a:lstStyle/>
          <a:p>
            <a:pPr algn="ctr"/>
            <a:endParaRPr lang="en-US" sz="800" dirty="0">
              <a:solidFill>
                <a:srgbClr val="000000"/>
              </a:solidFill>
              <a:latin typeface="Rockwell" panose="02060603020205020403" pitchFamily="18" charset="0"/>
            </a:endParaRPr>
          </a:p>
          <a:p>
            <a:pPr algn="ctr"/>
            <a:endParaRPr lang="en-US" sz="800" dirty="0">
              <a:latin typeface="Rockwell" panose="02060603020205020403" pitchFamily="18" charset="0"/>
            </a:endParaRPr>
          </a:p>
          <a:p>
            <a:pPr algn="ctr"/>
            <a:r>
              <a:rPr lang="en-US" sz="6000" dirty="0">
                <a:solidFill>
                  <a:srgbClr val="E8AF10"/>
                </a:solidFill>
                <a:latin typeface="+mj-lt"/>
              </a:rPr>
              <a:t>Career Development Training Course</a:t>
            </a:r>
          </a:p>
        </p:txBody>
      </p:sp>
    </p:spTree>
    <p:extLst>
      <p:ext uri="{BB962C8B-B14F-4D97-AF65-F5344CB8AC3E}">
        <p14:creationId xmlns:p14="http://schemas.microsoft.com/office/powerpoint/2010/main" val="3483012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B1525-C018-DFCC-93F0-BBD6C48D171E}"/>
              </a:ext>
            </a:extLst>
          </p:cNvPr>
          <p:cNvSpPr>
            <a:spLocks noGrp="1"/>
          </p:cNvSpPr>
          <p:nvPr>
            <p:ph type="title"/>
          </p:nvPr>
        </p:nvSpPr>
        <p:spPr>
          <a:xfrm>
            <a:off x="1739472" y="117157"/>
            <a:ext cx="5630834" cy="1325563"/>
          </a:xfrm>
        </p:spPr>
        <p:txBody>
          <a:bodyPr>
            <a:normAutofit/>
          </a:bodyPr>
          <a:lstStyle/>
          <a:p>
            <a:r>
              <a:rPr lang="en-US" sz="3600" dirty="0"/>
              <a:t>Reenlistment Ceremony</a:t>
            </a:r>
          </a:p>
        </p:txBody>
      </p:sp>
      <p:sp>
        <p:nvSpPr>
          <p:cNvPr id="3" name="Content Placeholder 2">
            <a:extLst>
              <a:ext uri="{FF2B5EF4-FFF2-40B4-BE49-F238E27FC236}">
                <a16:creationId xmlns:a16="http://schemas.microsoft.com/office/drawing/2014/main" id="{F57E1311-F717-F496-2529-DE1F6D61F6A2}"/>
              </a:ext>
            </a:extLst>
          </p:cNvPr>
          <p:cNvSpPr>
            <a:spLocks noGrp="1"/>
          </p:cNvSpPr>
          <p:nvPr>
            <p:ph idx="1"/>
          </p:nvPr>
        </p:nvSpPr>
        <p:spPr>
          <a:xfrm>
            <a:off x="248195" y="1260061"/>
            <a:ext cx="8138160" cy="5355770"/>
          </a:xfrm>
        </p:spPr>
        <p:txBody>
          <a:bodyPr vert="horz" lIns="91440" tIns="45720" rIns="91440" bIns="45720" rtlCol="0" anchor="t">
            <a:normAutofit fontScale="47500" lnSpcReduction="20000"/>
          </a:bodyPr>
          <a:lstStyle/>
          <a:p>
            <a:pPr marL="227965" indent="-227965">
              <a:lnSpc>
                <a:spcPct val="120000"/>
              </a:lnSpc>
            </a:pPr>
            <a:r>
              <a:rPr lang="en-US" sz="4200" dirty="0">
                <a:latin typeface="+mn-lt"/>
              </a:rPr>
              <a:t>MILPERSMAN 1160-020</a:t>
            </a:r>
          </a:p>
          <a:p>
            <a:pPr marL="227965" indent="-227965">
              <a:lnSpc>
                <a:spcPct val="120000"/>
              </a:lnSpc>
            </a:pPr>
            <a:r>
              <a:rPr lang="en-US" sz="4200" dirty="0">
                <a:latin typeface="+mn-lt"/>
              </a:rPr>
              <a:t>“During a reenlistment ceremony, the reenlisting Sailor makes a personal commitment in a public forum to wear the cloth of the nation with honor, courage and commitment.”</a:t>
            </a:r>
            <a:endParaRPr lang="en-US" sz="4200" dirty="0">
              <a:latin typeface="+mn-lt"/>
              <a:ea typeface="Tahoma"/>
              <a:cs typeface="Tahoma"/>
            </a:endParaRPr>
          </a:p>
          <a:p>
            <a:pPr marL="2513965" lvl="5" indent="-227965">
              <a:lnSpc>
                <a:spcPct val="120000"/>
              </a:lnSpc>
            </a:pPr>
            <a:endParaRPr lang="en-US" sz="3000" dirty="0">
              <a:solidFill>
                <a:schemeClr val="accent5">
                  <a:lumMod val="40000"/>
                  <a:lumOff val="60000"/>
                </a:schemeClr>
              </a:solidFill>
            </a:endParaRPr>
          </a:p>
          <a:p>
            <a:pPr marL="2743200" lvl="5" indent="-457200">
              <a:lnSpc>
                <a:spcPct val="120000"/>
              </a:lnSpc>
              <a:buFont typeface="Wingdings" panose="05000000000000000000" pitchFamily="2" charset="2"/>
              <a:buChar char="§"/>
            </a:pPr>
            <a:r>
              <a:rPr lang="en-US" sz="3800" dirty="0">
                <a:solidFill>
                  <a:schemeClr val="bg2"/>
                </a:solidFill>
              </a:rPr>
              <a:t>Who </a:t>
            </a:r>
            <a:r>
              <a:rPr lang="en-US" sz="3800" u="sng" dirty="0">
                <a:solidFill>
                  <a:schemeClr val="bg2"/>
                </a:solidFill>
              </a:rPr>
              <a:t>CAN ADMINISTER THE OATH</a:t>
            </a:r>
            <a:r>
              <a:rPr lang="en-US" sz="3800" dirty="0">
                <a:solidFill>
                  <a:schemeClr val="bg2"/>
                </a:solidFill>
              </a:rPr>
              <a:t>?: Per 10 U.S.C. 502(a), The President, Vice President, Secretary of Defense, and any commissioned officer and any other person designated under regulations prescribed by the Secretary of Defense.</a:t>
            </a:r>
            <a:endParaRPr lang="en-US" sz="3800" dirty="0">
              <a:solidFill>
                <a:schemeClr val="bg2"/>
              </a:solidFill>
              <a:ea typeface="Tahoma"/>
              <a:cs typeface="Tahoma"/>
            </a:endParaRPr>
          </a:p>
          <a:p>
            <a:pPr marL="2743200" lvl="5" indent="-457200">
              <a:lnSpc>
                <a:spcPct val="120000"/>
              </a:lnSpc>
              <a:buFont typeface="Wingdings" panose="05000000000000000000" pitchFamily="2" charset="2"/>
              <a:buChar char="§"/>
            </a:pPr>
            <a:r>
              <a:rPr lang="en-US" sz="3800" dirty="0">
                <a:solidFill>
                  <a:schemeClr val="bg2"/>
                </a:solidFill>
              </a:rPr>
              <a:t>Where: Venue shall reflect pride, professionalism and dignity for the oath and Navy</a:t>
            </a:r>
            <a:endParaRPr lang="en-US" sz="3800" dirty="0">
              <a:solidFill>
                <a:schemeClr val="bg2"/>
              </a:solidFill>
              <a:ea typeface="Tahoma"/>
              <a:cs typeface="Tahoma"/>
            </a:endParaRPr>
          </a:p>
          <a:p>
            <a:pPr marL="2743200" lvl="5" indent="-457200">
              <a:lnSpc>
                <a:spcPct val="120000"/>
              </a:lnSpc>
              <a:buFont typeface="Wingdings" panose="05000000000000000000" pitchFamily="2" charset="2"/>
              <a:buChar char="§"/>
            </a:pPr>
            <a:r>
              <a:rPr lang="en-US" sz="3800" dirty="0">
                <a:solidFill>
                  <a:schemeClr val="bg2"/>
                </a:solidFill>
              </a:rPr>
              <a:t>Attire: In Uniform</a:t>
            </a:r>
            <a:endParaRPr lang="en-US" sz="3800" dirty="0">
              <a:solidFill>
                <a:schemeClr val="bg2"/>
              </a:solidFill>
              <a:ea typeface="Tahoma"/>
              <a:cs typeface="Tahoma"/>
            </a:endParaRPr>
          </a:p>
          <a:p>
            <a:pPr marL="2285365" lvl="5" indent="0">
              <a:lnSpc>
                <a:spcPct val="120000"/>
              </a:lnSpc>
              <a:buNone/>
            </a:pPr>
            <a:endParaRPr lang="en-US" sz="3000" dirty="0">
              <a:solidFill>
                <a:schemeClr val="bg2"/>
              </a:solidFill>
              <a:ea typeface="Tahoma"/>
              <a:cs typeface="Tahoma"/>
            </a:endParaRPr>
          </a:p>
          <a:p>
            <a:pPr marL="2285365" lvl="5" indent="0">
              <a:lnSpc>
                <a:spcPct val="120000"/>
              </a:lnSpc>
              <a:buNone/>
            </a:pPr>
            <a:r>
              <a:rPr lang="en-US" sz="3400" b="1" dirty="0">
                <a:solidFill>
                  <a:schemeClr val="bg2"/>
                </a:solidFill>
              </a:rPr>
              <a:t>NOTE: Senior enlisted CANNOT officially administer the Oath of Enlistment</a:t>
            </a:r>
            <a:endParaRPr lang="en-US" sz="3400" b="1" dirty="0">
              <a:solidFill>
                <a:schemeClr val="bg2"/>
              </a:solidFill>
              <a:ea typeface="Tahoma"/>
              <a:cs typeface="Tahoma"/>
            </a:endParaRPr>
          </a:p>
          <a:p>
            <a:pPr marL="2285365" lvl="5" indent="0">
              <a:buNone/>
            </a:pPr>
            <a:endParaRPr lang="en-US" sz="2000" dirty="0">
              <a:solidFill>
                <a:schemeClr val="bg2"/>
              </a:solidFill>
              <a:ea typeface="Tahoma"/>
              <a:cs typeface="Tahoma"/>
            </a:endParaRPr>
          </a:p>
          <a:p>
            <a:pPr marL="227965" indent="-227965"/>
            <a:endParaRPr lang="en-US" dirty="0">
              <a:ea typeface="Tahoma"/>
              <a:cs typeface="Tahoma"/>
            </a:endParaRPr>
          </a:p>
        </p:txBody>
      </p:sp>
      <p:pic>
        <p:nvPicPr>
          <p:cNvPr id="5" name="Picture 4">
            <a:extLst>
              <a:ext uri="{FF2B5EF4-FFF2-40B4-BE49-F238E27FC236}">
                <a16:creationId xmlns:a16="http://schemas.microsoft.com/office/drawing/2014/main" id="{8D643438-C9C0-80EB-EF80-397346A42DEE}"/>
              </a:ext>
            </a:extLst>
          </p:cNvPr>
          <p:cNvPicPr>
            <a:picLocks noChangeAspect="1"/>
          </p:cNvPicPr>
          <p:nvPr/>
        </p:nvPicPr>
        <p:blipFill>
          <a:blip r:embed="rId3"/>
          <a:stretch>
            <a:fillRect/>
          </a:stretch>
        </p:blipFill>
        <p:spPr>
          <a:xfrm>
            <a:off x="559508" y="4195965"/>
            <a:ext cx="1559563" cy="2335683"/>
          </a:xfrm>
          <a:prstGeom prst="rect">
            <a:avLst/>
          </a:prstGeom>
        </p:spPr>
      </p:pic>
    </p:spTree>
    <p:extLst>
      <p:ext uri="{BB962C8B-B14F-4D97-AF65-F5344CB8AC3E}">
        <p14:creationId xmlns:p14="http://schemas.microsoft.com/office/powerpoint/2010/main" val="2079433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070869" y="154271"/>
            <a:ext cx="6593980" cy="1325563"/>
          </a:xfrm>
        </p:spPr>
        <p:txBody>
          <a:bodyPr>
            <a:normAutofit/>
          </a:bodyPr>
          <a:lstStyle/>
          <a:p>
            <a:r>
              <a:rPr lang="en-US" sz="3600" dirty="0"/>
              <a:t>Extension of Enlistments</a:t>
            </a:r>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52174" y="1479833"/>
            <a:ext cx="8341887" cy="4855653"/>
          </a:xfrm>
        </p:spPr>
        <p:txBody>
          <a:bodyPr vert="horz" lIns="91440" tIns="45720" rIns="91440" bIns="45720" rtlCol="0" anchor="t">
            <a:normAutofit/>
          </a:bodyPr>
          <a:lstStyle/>
          <a:p>
            <a:pPr marL="227965" indent="-227965"/>
            <a:r>
              <a:rPr lang="en-US" sz="2400" dirty="0"/>
              <a:t>MILPERSMAN 1160-040</a:t>
            </a:r>
          </a:p>
          <a:p>
            <a:pPr marL="227965" indent="-227965"/>
            <a:endParaRPr lang="en-US" sz="2400" dirty="0">
              <a:ea typeface="Tahoma"/>
              <a:cs typeface="Tahoma"/>
            </a:endParaRPr>
          </a:p>
          <a:p>
            <a:pPr marL="227965" indent="-227965"/>
            <a:r>
              <a:rPr lang="en-US" sz="2400" dirty="0"/>
              <a:t>Conditional:</a:t>
            </a:r>
            <a:endParaRPr lang="en-US" sz="2400" dirty="0">
              <a:ea typeface="Tahoma"/>
              <a:cs typeface="Tahoma"/>
            </a:endParaRPr>
          </a:p>
          <a:p>
            <a:pPr marL="685165" marR="10795" lvl="1" indent="-227965"/>
            <a:r>
              <a:rPr lang="en-US" dirty="0"/>
              <a:t>Extensions are executed as prescribed and are for periods of 1-48 months</a:t>
            </a:r>
          </a:p>
          <a:p>
            <a:pPr marL="685165" marR="10795" lvl="1" indent="-227965"/>
            <a:endParaRPr lang="en-US" dirty="0">
              <a:ea typeface="Tahoma"/>
              <a:cs typeface="Tahoma"/>
            </a:endParaRPr>
          </a:p>
          <a:p>
            <a:pPr marL="227965" indent="-227965"/>
            <a:r>
              <a:rPr lang="en-US" sz="2400" dirty="0"/>
              <a:t>Dates:</a:t>
            </a:r>
            <a:endParaRPr lang="en-US" sz="2400" dirty="0">
              <a:ea typeface="Tahoma"/>
              <a:cs typeface="Tahoma"/>
            </a:endParaRPr>
          </a:p>
          <a:p>
            <a:pPr marL="685165" lvl="1" indent="-227965"/>
            <a:r>
              <a:rPr lang="en-US" dirty="0"/>
              <a:t>Execution date = the date signed</a:t>
            </a:r>
            <a:endParaRPr lang="en-US" dirty="0">
              <a:ea typeface="Tahoma"/>
              <a:cs typeface="Tahoma"/>
            </a:endParaRPr>
          </a:p>
          <a:p>
            <a:pPr marL="685165" lvl="1" indent="-227965"/>
            <a:r>
              <a:rPr lang="en-US" dirty="0"/>
              <a:t>Operative date = date the extension goes into effect (EAOS + 1 day)</a:t>
            </a:r>
            <a:endParaRPr lang="en-US" dirty="0">
              <a:ea typeface="Tahoma"/>
              <a:cs typeface="Tahoma"/>
            </a:endParaRPr>
          </a:p>
          <a:p>
            <a:pPr marL="0" indent="0">
              <a:buNone/>
            </a:pPr>
            <a:endParaRPr lang="en-US" dirty="0"/>
          </a:p>
        </p:txBody>
      </p:sp>
    </p:spTree>
    <p:extLst>
      <p:ext uri="{BB962C8B-B14F-4D97-AF65-F5344CB8AC3E}">
        <p14:creationId xmlns:p14="http://schemas.microsoft.com/office/powerpoint/2010/main" val="800634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633964" y="156535"/>
            <a:ext cx="7161139" cy="1325563"/>
          </a:xfrm>
        </p:spPr>
        <p:txBody>
          <a:bodyPr>
            <a:normAutofit/>
          </a:bodyPr>
          <a:lstStyle/>
          <a:p>
            <a:r>
              <a:rPr lang="en-US" sz="3600" dirty="0">
                <a:solidFill>
                  <a:srgbClr val="E8AF10"/>
                </a:solidFill>
              </a:rPr>
              <a:t>Reasons to Extend Enlistment</a:t>
            </a:r>
            <a:endParaRPr lang="en-US" sz="3600"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43298" y="1482098"/>
            <a:ext cx="8152062" cy="5101582"/>
          </a:xfrm>
        </p:spPr>
        <p:txBody>
          <a:bodyPr vert="horz" lIns="91440" tIns="45720" rIns="91440" bIns="45720" rtlCol="0" anchor="t">
            <a:normAutofit/>
          </a:bodyPr>
          <a:lstStyle/>
          <a:p>
            <a:pPr marL="685165" lvl="1" indent="-227965"/>
            <a:endParaRPr lang="en-US" sz="400" baseline="-25000" dirty="0">
              <a:ea typeface="Tahoma"/>
              <a:cs typeface="Tahoma"/>
            </a:endParaRPr>
          </a:p>
          <a:p>
            <a:pPr marL="227965" marR="2540" indent="-227965"/>
            <a:r>
              <a:rPr lang="en-US" sz="2400" dirty="0"/>
              <a:t>COs and OICs can authorize extensions without PERS approval to include CWAY, if they are for one of the following reasons:</a:t>
            </a:r>
            <a:endParaRPr lang="en-US" sz="2400" dirty="0">
              <a:ea typeface="Tahoma"/>
              <a:cs typeface="Tahoma"/>
            </a:endParaRPr>
          </a:p>
          <a:p>
            <a:pPr marL="685165" lvl="1" indent="-227965"/>
            <a:r>
              <a:rPr lang="en-US" sz="2200" dirty="0"/>
              <a:t>Match EAOS with PRD</a:t>
            </a:r>
            <a:endParaRPr lang="en-US" sz="2200" dirty="0">
              <a:ea typeface="Tahoma"/>
              <a:cs typeface="Tahoma"/>
            </a:endParaRPr>
          </a:p>
          <a:p>
            <a:pPr marL="685165" lvl="1" indent="-227965"/>
            <a:r>
              <a:rPr lang="en-US" sz="2200" dirty="0"/>
              <a:t>Obtain Maternity Care Benefits (self or spouse)</a:t>
            </a:r>
            <a:endParaRPr lang="en-US" sz="2200" dirty="0">
              <a:ea typeface="Tahoma"/>
              <a:cs typeface="Tahoma"/>
            </a:endParaRPr>
          </a:p>
          <a:p>
            <a:pPr marL="685165" lvl="1" indent="-227965"/>
            <a:r>
              <a:rPr lang="en-US" sz="2200" dirty="0"/>
              <a:t>Obtain OBLISERV for Orders</a:t>
            </a:r>
            <a:endParaRPr lang="en-US" sz="2200" dirty="0">
              <a:ea typeface="Tahoma"/>
              <a:cs typeface="Tahoma"/>
            </a:endParaRPr>
          </a:p>
          <a:p>
            <a:pPr marL="685165" marR="3175" lvl="1" indent="-227965"/>
            <a:r>
              <a:rPr lang="en-US" sz="2200" dirty="0"/>
              <a:t>Obtain OBLISERV as required by Navy directives, NAVADMIN, or MILPERSMAN (ex. to Fleet Reserve/Retirement date or HYT)</a:t>
            </a:r>
          </a:p>
          <a:p>
            <a:pPr marL="685165" marR="3175" lvl="1" indent="-227965"/>
            <a:endParaRPr lang="en-US" dirty="0">
              <a:ea typeface="Tahoma"/>
              <a:cs typeface="Tahoma"/>
            </a:endParaRPr>
          </a:p>
          <a:p>
            <a:pPr marL="342911" marR="3175" indent="-342900"/>
            <a:r>
              <a:rPr lang="en-US" sz="2400" dirty="0">
                <a:ea typeface="Tahoma"/>
                <a:cs typeface="Tahoma"/>
              </a:rPr>
              <a:t>Exception: Nuclear Trained Sailors seeking extensions beyond 23 months require approval from OPNAV N133</a:t>
            </a:r>
            <a:r>
              <a:rPr lang="en-US" sz="2200" dirty="0">
                <a:ea typeface="Tahoma"/>
                <a:cs typeface="Tahoma"/>
              </a:rPr>
              <a:t>.</a:t>
            </a:r>
            <a:endParaRPr lang="en-US" sz="2200" dirty="0"/>
          </a:p>
        </p:txBody>
      </p:sp>
    </p:spTree>
    <p:extLst>
      <p:ext uri="{BB962C8B-B14F-4D97-AF65-F5344CB8AC3E}">
        <p14:creationId xmlns:p14="http://schemas.microsoft.com/office/powerpoint/2010/main" val="2115213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868948" y="189874"/>
            <a:ext cx="6759617" cy="1325563"/>
          </a:xfrm>
        </p:spPr>
        <p:txBody>
          <a:bodyPr>
            <a:noAutofit/>
          </a:bodyPr>
          <a:lstStyle/>
          <a:p>
            <a:r>
              <a:rPr lang="en-US" sz="3600" dirty="0">
                <a:solidFill>
                  <a:srgbClr val="E8AF10"/>
                </a:solidFill>
              </a:rPr>
              <a:t>Cancellation of Extensions</a:t>
            </a:r>
            <a:endParaRPr lang="en-US" sz="3600"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52176" y="1234440"/>
            <a:ext cx="7886700" cy="5334000"/>
          </a:xfrm>
        </p:spPr>
        <p:txBody>
          <a:bodyPr vert="horz" lIns="91440" tIns="45720" rIns="91440" bIns="45720" rtlCol="0" anchor="t">
            <a:normAutofit lnSpcReduction="10000"/>
          </a:bodyPr>
          <a:lstStyle/>
          <a:p>
            <a:pPr marL="227965" indent="-227965"/>
            <a:endParaRPr lang="en-US" sz="1000" dirty="0">
              <a:ea typeface="Tahoma"/>
              <a:cs typeface="Tahoma"/>
            </a:endParaRPr>
          </a:p>
          <a:p>
            <a:pPr marL="227965" indent="-227965"/>
            <a:r>
              <a:rPr lang="en-US" sz="2400" dirty="0"/>
              <a:t>Extensions may be cancelled if: </a:t>
            </a:r>
          </a:p>
          <a:p>
            <a:pPr marL="685154" lvl="1" indent="-227965"/>
            <a:r>
              <a:rPr lang="en-US" sz="2000" dirty="0"/>
              <a:t>Sailor extends for benefit, but it is not received through NO fault of their own</a:t>
            </a:r>
            <a:endParaRPr lang="en-US" sz="2000" dirty="0">
              <a:ea typeface="Tahoma"/>
              <a:cs typeface="Tahoma"/>
            </a:endParaRPr>
          </a:p>
          <a:p>
            <a:pPr marL="685165" lvl="1" indent="-227965"/>
            <a:r>
              <a:rPr lang="en-US" sz="2000" dirty="0"/>
              <a:t>Disenrolled from specialized course through NO fault of their own</a:t>
            </a:r>
            <a:endParaRPr lang="en-US" sz="2000" dirty="0">
              <a:ea typeface="Tahoma"/>
              <a:cs typeface="Tahoma"/>
            </a:endParaRPr>
          </a:p>
          <a:p>
            <a:pPr marL="685165" lvl="1" indent="-227965"/>
            <a:r>
              <a:rPr lang="en-US" sz="2000" dirty="0"/>
              <a:t>Reenlists </a:t>
            </a:r>
          </a:p>
          <a:p>
            <a:pPr marL="1142353" lvl="2" indent="-227965"/>
            <a:r>
              <a:rPr lang="en-US" dirty="0"/>
              <a:t>Must reenlist beyond the SEAOS date. (extensions are automatically cancelled upon reenlistment)</a:t>
            </a:r>
            <a:endParaRPr lang="en-US" dirty="0">
              <a:ea typeface="Tahoma"/>
              <a:cs typeface="Tahoma"/>
            </a:endParaRPr>
          </a:p>
          <a:p>
            <a:pPr marL="685165" lvl="1" indent="-227965"/>
            <a:r>
              <a:rPr lang="en-US" sz="2000" dirty="0"/>
              <a:t>Is no longer recommended for retention:</a:t>
            </a:r>
            <a:endParaRPr lang="en-US" sz="2000" dirty="0">
              <a:ea typeface="Tahoma"/>
              <a:cs typeface="Tahoma"/>
            </a:endParaRPr>
          </a:p>
          <a:p>
            <a:pPr marL="1142365" lvl="2" indent="-227965"/>
            <a:r>
              <a:rPr lang="en-US" dirty="0"/>
              <a:t>Evaluation</a:t>
            </a:r>
            <a:endParaRPr lang="en-US" dirty="0">
              <a:ea typeface="Tahoma"/>
              <a:cs typeface="Tahoma"/>
            </a:endParaRPr>
          </a:p>
          <a:p>
            <a:pPr marL="1142365" lvl="2" indent="-227965"/>
            <a:r>
              <a:rPr lang="en-US" dirty="0"/>
              <a:t>Not approved for C-Way quota</a:t>
            </a:r>
            <a:endParaRPr lang="en-US" dirty="0">
              <a:ea typeface="Tahoma"/>
              <a:cs typeface="Tahoma"/>
            </a:endParaRPr>
          </a:p>
          <a:p>
            <a:pPr marL="1142365" lvl="2" indent="-227965"/>
            <a:r>
              <a:rPr lang="en-US" dirty="0"/>
              <a:t>Loss of required security clearance</a:t>
            </a:r>
            <a:endParaRPr lang="en-US" dirty="0">
              <a:ea typeface="Tahoma"/>
              <a:cs typeface="Tahoma"/>
            </a:endParaRPr>
          </a:p>
          <a:p>
            <a:pPr marL="685165" lvl="1" indent="-227965"/>
            <a:r>
              <a:rPr lang="en-US" sz="2000" dirty="0"/>
              <a:t>Is found to be not physically qualified</a:t>
            </a:r>
          </a:p>
          <a:p>
            <a:pPr marL="685165" lvl="1" indent="-227965"/>
            <a:endParaRPr lang="en-US" sz="2000" dirty="0"/>
          </a:p>
          <a:p>
            <a:pPr marL="227976" indent="-227965"/>
            <a:r>
              <a:rPr lang="en-US" sz="2400" dirty="0">
                <a:ea typeface="Tahoma"/>
                <a:cs typeface="Tahoma"/>
              </a:rPr>
              <a:t>Note: Extensions that have become </a:t>
            </a:r>
            <a:r>
              <a:rPr lang="en-US" sz="2400" u="sng" dirty="0">
                <a:ea typeface="Tahoma"/>
                <a:cs typeface="Tahoma"/>
              </a:rPr>
              <a:t>OPERATIVE</a:t>
            </a:r>
            <a:r>
              <a:rPr lang="en-US" sz="2400" dirty="0">
                <a:ea typeface="Tahoma"/>
                <a:cs typeface="Tahoma"/>
              </a:rPr>
              <a:t> may not be cancelled. </a:t>
            </a:r>
          </a:p>
          <a:p>
            <a:pPr marL="227976" indent="-227965"/>
            <a:endParaRPr lang="en-US" sz="2400" dirty="0">
              <a:ea typeface="Tahoma"/>
              <a:cs typeface="Tahoma"/>
            </a:endParaRPr>
          </a:p>
        </p:txBody>
      </p:sp>
    </p:spTree>
    <p:extLst>
      <p:ext uri="{BB962C8B-B14F-4D97-AF65-F5344CB8AC3E}">
        <p14:creationId xmlns:p14="http://schemas.microsoft.com/office/powerpoint/2010/main" val="2868270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398755" y="143472"/>
            <a:ext cx="6256385" cy="1325563"/>
          </a:xfrm>
        </p:spPr>
        <p:txBody>
          <a:bodyPr>
            <a:normAutofit/>
          </a:bodyPr>
          <a:lstStyle/>
          <a:p>
            <a:r>
              <a:rPr lang="en-US" sz="3600" dirty="0">
                <a:solidFill>
                  <a:srgbClr val="E8AF10"/>
                </a:solidFill>
              </a:rPr>
              <a:t>OBLISERV To Train (OTT)</a:t>
            </a:r>
            <a:endParaRPr lang="en-US" sz="3600"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351856" y="1270914"/>
            <a:ext cx="8350184" cy="5251806"/>
          </a:xfrm>
        </p:spPr>
        <p:txBody>
          <a:bodyPr vert="horz" lIns="91440" tIns="45720" rIns="91440" bIns="45720" rtlCol="0" anchor="t">
            <a:normAutofit fontScale="92500" lnSpcReduction="10000"/>
          </a:bodyPr>
          <a:lstStyle/>
          <a:p>
            <a:pPr marL="227965" indent="-227965"/>
            <a:r>
              <a:rPr lang="en-US" sz="2400" dirty="0">
                <a:latin typeface="+mn-lt"/>
              </a:rPr>
              <a:t>OPNAVINST 1160.8(series)</a:t>
            </a:r>
            <a:endParaRPr lang="en-US" sz="2400" dirty="0">
              <a:latin typeface="+mn-lt"/>
              <a:ea typeface="Tahoma"/>
              <a:cs typeface="Tahoma"/>
            </a:endParaRPr>
          </a:p>
          <a:p>
            <a:pPr marL="227965" indent="-227965"/>
            <a:endParaRPr lang="en-US" sz="2400" dirty="0">
              <a:latin typeface="+mn-lt"/>
            </a:endParaRPr>
          </a:p>
          <a:p>
            <a:pPr marL="227965" indent="-227965"/>
            <a:r>
              <a:rPr lang="en-US" sz="2400" dirty="0">
                <a:latin typeface="+mn-lt"/>
                <a:ea typeface="Tahoma"/>
                <a:cs typeface="Tahoma"/>
              </a:rPr>
              <a:t>A member who receives orders to attend training and </a:t>
            </a:r>
            <a:r>
              <a:rPr lang="en-US" sz="2400">
                <a:latin typeface="+mn-lt"/>
                <a:ea typeface="Tahoma"/>
                <a:cs typeface="Tahoma"/>
              </a:rPr>
              <a:t>acquire</a:t>
            </a:r>
            <a:r>
              <a:rPr lang="en-US" sz="2400" dirty="0">
                <a:latin typeface="+mn-lt"/>
                <a:ea typeface="Tahoma"/>
                <a:cs typeface="Tahoma"/>
              </a:rPr>
              <a:t> a qualifying SRB NEC, but lacks the required obligated service to complete the training.</a:t>
            </a:r>
          </a:p>
          <a:p>
            <a:pPr marL="227965" indent="-227965"/>
            <a:endParaRPr lang="en-US" sz="2400" dirty="0">
              <a:latin typeface="+mn-lt"/>
              <a:ea typeface="Tahoma"/>
              <a:cs typeface="Tahoma"/>
            </a:endParaRPr>
          </a:p>
          <a:p>
            <a:pPr marL="227965" indent="-227965"/>
            <a:r>
              <a:rPr lang="en-US" sz="2400" dirty="0">
                <a:latin typeface="+mn-lt"/>
                <a:ea typeface="Tahoma"/>
                <a:cs typeface="Tahoma"/>
              </a:rPr>
              <a:t>Open</a:t>
            </a:r>
            <a:r>
              <a:rPr lang="en-US" sz="2400" dirty="0">
                <a:latin typeface="+mn-lt"/>
              </a:rPr>
              <a:t> to Sailors who:</a:t>
            </a:r>
            <a:endParaRPr lang="en-US" sz="2400" dirty="0">
              <a:latin typeface="+mn-lt"/>
              <a:ea typeface="Tahoma"/>
              <a:cs typeface="Tahoma"/>
            </a:endParaRPr>
          </a:p>
          <a:p>
            <a:pPr marL="685165" marR="12065" lvl="1" indent="-227965"/>
            <a:r>
              <a:rPr lang="en-US" sz="1800" dirty="0">
                <a:latin typeface="+mn-lt"/>
              </a:rPr>
              <a:t>Have A NEC qualifying schools in route, or are converting to a qualifying rate. </a:t>
            </a:r>
          </a:p>
          <a:p>
            <a:pPr marL="685165" marR="12065" lvl="1" indent="-227965"/>
            <a:r>
              <a:rPr lang="en-US" sz="1800" dirty="0">
                <a:latin typeface="+mn-lt"/>
              </a:rPr>
              <a:t>Who are not already SRB-eligible and whose EAOS (as extended) is prior to graduation date as written on orders.</a:t>
            </a:r>
          </a:p>
          <a:p>
            <a:pPr marL="685165" marR="12065" lvl="1" indent="-227965"/>
            <a:endParaRPr lang="en-US" sz="1800" dirty="0">
              <a:latin typeface="+mn-lt"/>
              <a:ea typeface="Tahoma"/>
              <a:cs typeface="Tahoma"/>
            </a:endParaRPr>
          </a:p>
          <a:p>
            <a:pPr marL="227965" marR="635" indent="-227965"/>
            <a:r>
              <a:rPr lang="en-US" sz="2400">
                <a:latin typeface="+mn-lt"/>
                <a:ea typeface="Tahoma"/>
                <a:cs typeface="Tahoma"/>
              </a:rPr>
              <a:t>1306/7 request must be submitted to BUPERS-328 via MNCC.</a:t>
            </a:r>
            <a:endParaRPr lang="en-US" sz="2400">
              <a:latin typeface="+mn-lt"/>
            </a:endParaRPr>
          </a:p>
          <a:p>
            <a:pPr marL="0" marR="635" indent="0">
              <a:buNone/>
            </a:pPr>
            <a:endParaRPr lang="en-US" sz="2400" dirty="0">
              <a:latin typeface="+mn-lt"/>
              <a:ea typeface="Tahoma"/>
              <a:cs typeface="Tahoma"/>
            </a:endParaRPr>
          </a:p>
          <a:p>
            <a:pPr marL="0" marR="635" indent="0">
              <a:buNone/>
            </a:pPr>
            <a:r>
              <a:rPr lang="en-US" sz="2000" dirty="0">
                <a:latin typeface="+mn-lt"/>
                <a:ea typeface="Tahoma"/>
                <a:cs typeface="Tahoma"/>
              </a:rPr>
              <a:t>NOTE:  OTT will be discussed in detailed in lesson 2.2 Military Compensation and Incentive Pay</a:t>
            </a:r>
          </a:p>
          <a:p>
            <a:pPr marL="0" marR="635" indent="0">
              <a:buNone/>
            </a:pPr>
            <a:endParaRPr lang="en-US" sz="2400" dirty="0">
              <a:latin typeface="+mn-lt"/>
              <a:ea typeface="Tahoma"/>
              <a:cs typeface="Tahoma"/>
            </a:endParaRPr>
          </a:p>
          <a:p>
            <a:pPr marL="227965" marR="635" indent="-227965"/>
            <a:endParaRPr lang="en-US" sz="2400" dirty="0">
              <a:latin typeface="+mn-lt"/>
              <a:ea typeface="Tahoma"/>
              <a:cs typeface="Tahoma"/>
            </a:endParaRPr>
          </a:p>
          <a:p>
            <a:pPr marL="0" marR="635" indent="0">
              <a:buNone/>
            </a:pPr>
            <a:endParaRPr lang="en-US" sz="2400" dirty="0">
              <a:latin typeface="+mn-lt"/>
              <a:ea typeface="Tahoma"/>
              <a:cs typeface="Tahoma"/>
            </a:endParaRPr>
          </a:p>
          <a:p>
            <a:pPr marL="227965" marR="635" indent="-227965"/>
            <a:endParaRPr lang="en-US" sz="2400" dirty="0">
              <a:latin typeface="+mn-lt"/>
              <a:ea typeface="Tahoma"/>
              <a:cs typeface="Tahoma"/>
            </a:endParaRPr>
          </a:p>
        </p:txBody>
      </p:sp>
    </p:spTree>
    <p:extLst>
      <p:ext uri="{BB962C8B-B14F-4D97-AF65-F5344CB8AC3E}">
        <p14:creationId xmlns:p14="http://schemas.microsoft.com/office/powerpoint/2010/main" val="1640429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692351" y="228698"/>
            <a:ext cx="5630834" cy="1325563"/>
          </a:xfrm>
        </p:spPr>
        <p:txBody>
          <a:bodyPr>
            <a:normAutofit/>
          </a:bodyPr>
          <a:lstStyle/>
          <a:p>
            <a:r>
              <a:rPr lang="en-US" dirty="0">
                <a:solidFill>
                  <a:srgbClr val="E8AF10"/>
                </a:solidFill>
                <a:latin typeface="Times New Roman" panose="02020603050405020304" pitchFamily="18" charset="0"/>
              </a:rPr>
              <a:t> </a:t>
            </a:r>
            <a:r>
              <a:rPr lang="en-US" dirty="0">
                <a:solidFill>
                  <a:srgbClr val="E8AF10"/>
                </a:solidFill>
              </a:rPr>
              <a:t>Page 13 in Lieu</a:t>
            </a:r>
            <a:endParaRPr lang="en-US"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p:txBody>
          <a:bodyPr>
            <a:normAutofit/>
          </a:bodyPr>
          <a:lstStyle/>
          <a:p>
            <a:pPr marR="1051"/>
            <a:r>
              <a:rPr lang="en-US" sz="2000" dirty="0"/>
              <a:t>If extension of enlistment for 24 months or less will not completely satisfy the required OBLISERV, the </a:t>
            </a:r>
            <a:r>
              <a:rPr lang="en-US" sz="2000" dirty="0" smtClean="0"/>
              <a:t>command/TSC </a:t>
            </a:r>
            <a:r>
              <a:rPr lang="en-US" sz="2000" dirty="0"/>
              <a:t>is authorized to use a page 13 (NAVPERS 1070/613) entry in lieu of hard OBLISERV for periods not to exceed 12 months per MPM 1306-106.</a:t>
            </a:r>
          </a:p>
          <a:p>
            <a:endParaRPr lang="en-US" sz="2000" dirty="0"/>
          </a:p>
          <a:p>
            <a:pPr marR="5300" algn="just"/>
            <a:r>
              <a:rPr lang="en-US" sz="2000" dirty="0"/>
              <a:t>Some assignments do not allow the use of a page 13 in lieu of hard OBLISERV - see paragraph 4 of MPM 1306-106. Page 13s for more than 12 months must be authorized by Pers-451.</a:t>
            </a:r>
          </a:p>
        </p:txBody>
      </p:sp>
    </p:spTree>
    <p:extLst>
      <p:ext uri="{BB962C8B-B14F-4D97-AF65-F5344CB8AC3E}">
        <p14:creationId xmlns:p14="http://schemas.microsoft.com/office/powerpoint/2010/main" val="2918995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707591" y="82512"/>
            <a:ext cx="5630834" cy="1325563"/>
          </a:xfrm>
        </p:spPr>
        <p:txBody>
          <a:bodyPr>
            <a:normAutofit/>
          </a:bodyPr>
          <a:lstStyle/>
          <a:p>
            <a:r>
              <a:rPr lang="en-US" sz="3600" dirty="0">
                <a:solidFill>
                  <a:srgbClr val="E8AF10"/>
                </a:solidFill>
              </a:rPr>
              <a:t>Lump Sum Leave (LSL) </a:t>
            </a:r>
            <a:endParaRPr lang="en-US" sz="3600"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52175" y="1408075"/>
            <a:ext cx="7886700" cy="4992725"/>
          </a:xfrm>
        </p:spPr>
        <p:txBody>
          <a:bodyPr vert="horz" lIns="91440" tIns="45720" rIns="91440" bIns="45720" rtlCol="0" anchor="t">
            <a:normAutofit/>
          </a:bodyPr>
          <a:lstStyle/>
          <a:p>
            <a:pPr marL="227965" indent="-227965"/>
            <a:r>
              <a:rPr lang="en-US" sz="2400" dirty="0"/>
              <a:t>MILPERSMAN 7220-340</a:t>
            </a:r>
            <a:endParaRPr lang="en-US" dirty="0"/>
          </a:p>
          <a:p>
            <a:pPr marL="685165" lvl="1" indent="-227965"/>
            <a:r>
              <a:rPr lang="en-US" sz="2000" dirty="0"/>
              <a:t>Limit: 60 days maximum in a military career</a:t>
            </a:r>
          </a:p>
          <a:p>
            <a:pPr marL="685165" lvl="1" indent="-227965"/>
            <a:endParaRPr lang="en-US" sz="2000" dirty="0">
              <a:ea typeface="Tahoma"/>
              <a:cs typeface="Tahoma"/>
            </a:endParaRPr>
          </a:p>
          <a:p>
            <a:pPr marL="227965" indent="-227965"/>
            <a:r>
              <a:rPr lang="en-US" sz="2400" dirty="0"/>
              <a:t>Monetary entitlement payable:</a:t>
            </a:r>
            <a:endParaRPr lang="en-US" sz="2400" dirty="0">
              <a:ea typeface="Tahoma"/>
              <a:cs typeface="Tahoma"/>
            </a:endParaRPr>
          </a:p>
          <a:p>
            <a:pPr marL="685165" lvl="1" indent="-227965"/>
            <a:r>
              <a:rPr lang="en-US" sz="2000" dirty="0"/>
              <a:t>Reenlistment</a:t>
            </a:r>
            <a:endParaRPr lang="en-US" sz="2000" dirty="0">
              <a:ea typeface="Tahoma"/>
              <a:cs typeface="Tahoma"/>
            </a:endParaRPr>
          </a:p>
          <a:p>
            <a:pPr marL="685165" lvl="1" indent="-227965"/>
            <a:r>
              <a:rPr lang="en-US" sz="2000" dirty="0"/>
              <a:t>Separation from Active Duty</a:t>
            </a:r>
            <a:endParaRPr lang="en-US" sz="2000" dirty="0">
              <a:ea typeface="Tahoma"/>
              <a:cs typeface="Tahoma"/>
            </a:endParaRPr>
          </a:p>
          <a:p>
            <a:pPr marL="685165" lvl="1" indent="-227965"/>
            <a:r>
              <a:rPr lang="en-US" sz="2000" dirty="0"/>
              <a:t>The effective date of a first extension of enlistment</a:t>
            </a:r>
            <a:endParaRPr lang="en-US" sz="2000" dirty="0">
              <a:ea typeface="Tahoma"/>
              <a:cs typeface="Tahoma"/>
            </a:endParaRPr>
          </a:p>
          <a:p>
            <a:pPr marL="685165" lvl="1" indent="-227965"/>
            <a:r>
              <a:rPr lang="en-US" sz="2000" dirty="0"/>
              <a:t>Death</a:t>
            </a:r>
          </a:p>
          <a:p>
            <a:pPr marL="685165" lvl="1" indent="-227965"/>
            <a:endParaRPr lang="en-US" sz="1800" dirty="0">
              <a:ea typeface="Tahoma"/>
              <a:cs typeface="Tahoma"/>
            </a:endParaRPr>
          </a:p>
          <a:p>
            <a:pPr marL="227965" indent="-227965"/>
            <a:r>
              <a:rPr lang="en-US" sz="2400" dirty="0"/>
              <a:t>LSL Calculation:</a:t>
            </a:r>
            <a:endParaRPr lang="en-US" sz="2400" dirty="0">
              <a:ea typeface="Tahoma"/>
              <a:cs typeface="Tahoma"/>
            </a:endParaRPr>
          </a:p>
          <a:p>
            <a:pPr marL="685165" lvl="1" indent="-227965"/>
            <a:r>
              <a:rPr lang="en-US" sz="2000" dirty="0"/>
              <a:t>Base Pay/30= Daily Norm or Daily Base Rate (DBR)</a:t>
            </a:r>
            <a:endParaRPr lang="en-US" sz="2000" dirty="0">
              <a:ea typeface="Tahoma"/>
              <a:cs typeface="Tahoma"/>
            </a:endParaRPr>
          </a:p>
          <a:p>
            <a:pPr marL="685165" lvl="1" indent="-227965"/>
            <a:r>
              <a:rPr lang="en-US" sz="2000" dirty="0"/>
              <a:t>DBR x number of days = LSL</a:t>
            </a:r>
            <a:endParaRPr lang="en-US" sz="2000" dirty="0">
              <a:ea typeface="Tahoma"/>
              <a:cs typeface="Tahoma"/>
            </a:endParaRPr>
          </a:p>
        </p:txBody>
      </p:sp>
    </p:spTree>
    <p:extLst>
      <p:ext uri="{BB962C8B-B14F-4D97-AF65-F5344CB8AC3E}">
        <p14:creationId xmlns:p14="http://schemas.microsoft.com/office/powerpoint/2010/main" val="2695988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34E70-0AB9-1888-1AF0-F96D95EF0002}"/>
              </a:ext>
            </a:extLst>
          </p:cNvPr>
          <p:cNvSpPr>
            <a:spLocks noGrp="1"/>
          </p:cNvSpPr>
          <p:nvPr>
            <p:ph type="title"/>
          </p:nvPr>
        </p:nvSpPr>
        <p:spPr>
          <a:xfrm>
            <a:off x="1722831" y="173952"/>
            <a:ext cx="5630834" cy="1325563"/>
          </a:xfrm>
        </p:spPr>
        <p:txBody>
          <a:bodyPr>
            <a:normAutofit/>
          </a:bodyPr>
          <a:lstStyle/>
          <a:p>
            <a:r>
              <a:rPr lang="en-US" sz="3600" dirty="0">
                <a:solidFill>
                  <a:srgbClr val="E8AF10"/>
                </a:solidFill>
              </a:rPr>
              <a:t>Forms</a:t>
            </a:r>
            <a:endParaRPr lang="en-US" sz="3600" dirty="0"/>
          </a:p>
        </p:txBody>
      </p:sp>
      <p:sp>
        <p:nvSpPr>
          <p:cNvPr id="3" name="Content Placeholder 2">
            <a:extLst>
              <a:ext uri="{FF2B5EF4-FFF2-40B4-BE49-F238E27FC236}">
                <a16:creationId xmlns:a16="http://schemas.microsoft.com/office/drawing/2014/main" id="{3546FEE6-A49B-57C4-8AB3-B792C5C6CDA8}"/>
              </a:ext>
            </a:extLst>
          </p:cNvPr>
          <p:cNvSpPr>
            <a:spLocks noGrp="1"/>
          </p:cNvSpPr>
          <p:nvPr>
            <p:ph idx="1"/>
          </p:nvPr>
        </p:nvSpPr>
        <p:spPr>
          <a:xfrm>
            <a:off x="443298" y="1610205"/>
            <a:ext cx="7886700" cy="4101350"/>
          </a:xfrm>
        </p:spPr>
        <p:txBody>
          <a:bodyPr vert="horz" lIns="91440" tIns="45720" rIns="91440" bIns="45720" rtlCol="0" anchor="t">
            <a:normAutofit/>
          </a:bodyPr>
          <a:lstStyle/>
          <a:p>
            <a:pPr marL="227965" indent="-227965"/>
            <a:r>
              <a:rPr lang="en-US" sz="2400" dirty="0"/>
              <a:t>NPPSC 1160/1 Command Career Request</a:t>
            </a:r>
          </a:p>
          <a:p>
            <a:pPr marL="685165" lvl="1" indent="-227965"/>
            <a:endParaRPr lang="en-US" dirty="0">
              <a:ea typeface="Tahoma"/>
              <a:cs typeface="Tahoma"/>
            </a:endParaRPr>
          </a:p>
          <a:p>
            <a:pPr marL="685165" lvl="1" indent="-227965"/>
            <a:r>
              <a:rPr lang="en-US" dirty="0"/>
              <a:t>Used for both reenlistments and extensions</a:t>
            </a:r>
            <a:endParaRPr lang="en-US" dirty="0">
              <a:ea typeface="Tahoma"/>
              <a:cs typeface="Tahoma"/>
            </a:endParaRPr>
          </a:p>
          <a:p>
            <a:pPr marL="685165" lvl="1" indent="-227965"/>
            <a:endParaRPr lang="en-US" dirty="0">
              <a:ea typeface="Tahoma"/>
              <a:cs typeface="Tahoma"/>
            </a:endParaRPr>
          </a:p>
          <a:p>
            <a:pPr marL="685165" lvl="1" indent="-227965"/>
            <a:r>
              <a:rPr lang="en-US" dirty="0"/>
              <a:t>MyNavy HR &gt; References &gt; Forms &gt; NPPSC Forms</a:t>
            </a:r>
            <a:endParaRPr lang="en-US" dirty="0">
              <a:ea typeface="Tahoma"/>
              <a:cs typeface="Tahoma"/>
            </a:endParaRPr>
          </a:p>
          <a:p>
            <a:pPr marL="0" indent="0">
              <a:buNone/>
            </a:pPr>
            <a:endParaRPr lang="en-US" dirty="0"/>
          </a:p>
        </p:txBody>
      </p:sp>
    </p:spTree>
    <p:extLst>
      <p:ext uri="{BB962C8B-B14F-4D97-AF65-F5344CB8AC3E}">
        <p14:creationId xmlns:p14="http://schemas.microsoft.com/office/powerpoint/2010/main" val="3860956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05230-157B-0F5F-408B-11B174DBF2CB}"/>
              </a:ext>
            </a:extLst>
          </p:cNvPr>
          <p:cNvSpPr>
            <a:spLocks noGrp="1"/>
          </p:cNvSpPr>
          <p:nvPr>
            <p:ph type="title"/>
          </p:nvPr>
        </p:nvSpPr>
        <p:spPr>
          <a:xfrm>
            <a:off x="1512743" y="12541"/>
            <a:ext cx="5630834" cy="1325563"/>
          </a:xfrm>
        </p:spPr>
        <p:txBody>
          <a:bodyPr>
            <a:normAutofit/>
          </a:bodyPr>
          <a:lstStyle/>
          <a:p>
            <a:r>
              <a:rPr lang="en-US" sz="3600" dirty="0"/>
              <a:t>Command Career Request</a:t>
            </a:r>
            <a:br>
              <a:rPr lang="en-US" sz="3600" dirty="0"/>
            </a:br>
            <a:r>
              <a:rPr lang="en-US" sz="3600" dirty="0"/>
              <a:t>NPPSC 1160/1</a:t>
            </a:r>
          </a:p>
        </p:txBody>
      </p:sp>
      <p:pic>
        <p:nvPicPr>
          <p:cNvPr id="5" name="Picture 4">
            <a:extLst>
              <a:ext uri="{FF2B5EF4-FFF2-40B4-BE49-F238E27FC236}">
                <a16:creationId xmlns:a16="http://schemas.microsoft.com/office/drawing/2014/main" id="{C736B130-5F0D-122B-A9C9-5D6B7A37BF62}"/>
              </a:ext>
            </a:extLst>
          </p:cNvPr>
          <p:cNvPicPr>
            <a:picLocks noChangeAspect="1"/>
          </p:cNvPicPr>
          <p:nvPr/>
        </p:nvPicPr>
        <p:blipFill>
          <a:blip r:embed="rId3"/>
          <a:stretch>
            <a:fillRect/>
          </a:stretch>
        </p:blipFill>
        <p:spPr>
          <a:xfrm>
            <a:off x="299203" y="1338104"/>
            <a:ext cx="3750197" cy="4633937"/>
          </a:xfrm>
          <a:prstGeom prst="rect">
            <a:avLst/>
          </a:prstGeom>
        </p:spPr>
      </p:pic>
      <p:pic>
        <p:nvPicPr>
          <p:cNvPr id="7" name="Picture 6">
            <a:extLst>
              <a:ext uri="{FF2B5EF4-FFF2-40B4-BE49-F238E27FC236}">
                <a16:creationId xmlns:a16="http://schemas.microsoft.com/office/drawing/2014/main" id="{DAD5A2EF-4428-BB88-58DC-AFA92549BF32}"/>
              </a:ext>
            </a:extLst>
          </p:cNvPr>
          <p:cNvPicPr>
            <a:picLocks noChangeAspect="1"/>
          </p:cNvPicPr>
          <p:nvPr/>
        </p:nvPicPr>
        <p:blipFill>
          <a:blip r:embed="rId4"/>
          <a:stretch>
            <a:fillRect/>
          </a:stretch>
        </p:blipFill>
        <p:spPr>
          <a:xfrm>
            <a:off x="4328160" y="1327287"/>
            <a:ext cx="3672190" cy="4644754"/>
          </a:xfrm>
          <a:prstGeom prst="rect">
            <a:avLst/>
          </a:prstGeom>
        </p:spPr>
      </p:pic>
      <p:sp>
        <p:nvSpPr>
          <p:cNvPr id="3" name="TextBox 2">
            <a:extLst>
              <a:ext uri="{FF2B5EF4-FFF2-40B4-BE49-F238E27FC236}">
                <a16:creationId xmlns:a16="http://schemas.microsoft.com/office/drawing/2014/main" id="{27BB36AA-D556-E06E-E3B5-DD0760B25787}"/>
              </a:ext>
            </a:extLst>
          </p:cNvPr>
          <p:cNvSpPr txBox="1"/>
          <p:nvPr/>
        </p:nvSpPr>
        <p:spPr>
          <a:xfrm>
            <a:off x="538541" y="6066177"/>
            <a:ext cx="3271520" cy="369332"/>
          </a:xfrm>
          <a:prstGeom prst="rect">
            <a:avLst/>
          </a:prstGeom>
          <a:noFill/>
        </p:spPr>
        <p:txBody>
          <a:bodyPr wrap="square" rtlCol="0">
            <a:spAutoFit/>
          </a:bodyPr>
          <a:lstStyle/>
          <a:p>
            <a:pPr algn="ctr"/>
            <a:r>
              <a:rPr lang="en-US" dirty="0"/>
              <a:t>Reenlistment Request</a:t>
            </a:r>
          </a:p>
        </p:txBody>
      </p:sp>
      <p:sp>
        <p:nvSpPr>
          <p:cNvPr id="4" name="TextBox 3">
            <a:extLst>
              <a:ext uri="{FF2B5EF4-FFF2-40B4-BE49-F238E27FC236}">
                <a16:creationId xmlns:a16="http://schemas.microsoft.com/office/drawing/2014/main" id="{9A30A882-685B-2172-4D12-3BB4E21FA5C3}"/>
              </a:ext>
            </a:extLst>
          </p:cNvPr>
          <p:cNvSpPr txBox="1"/>
          <p:nvPr/>
        </p:nvSpPr>
        <p:spPr>
          <a:xfrm>
            <a:off x="4507768" y="6075680"/>
            <a:ext cx="3271520" cy="369332"/>
          </a:xfrm>
          <a:prstGeom prst="rect">
            <a:avLst/>
          </a:prstGeom>
          <a:noFill/>
        </p:spPr>
        <p:txBody>
          <a:bodyPr wrap="square" rtlCol="0">
            <a:spAutoFit/>
          </a:bodyPr>
          <a:lstStyle/>
          <a:p>
            <a:pPr algn="ctr"/>
            <a:r>
              <a:rPr lang="en-US" dirty="0"/>
              <a:t>Extension Request</a:t>
            </a:r>
          </a:p>
        </p:txBody>
      </p:sp>
    </p:spTree>
    <p:extLst>
      <p:ext uri="{BB962C8B-B14F-4D97-AF65-F5344CB8AC3E}">
        <p14:creationId xmlns:p14="http://schemas.microsoft.com/office/powerpoint/2010/main" val="1779665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692351" y="100210"/>
            <a:ext cx="5630834" cy="1325563"/>
          </a:xfrm>
        </p:spPr>
        <p:txBody>
          <a:bodyPr>
            <a:normAutofit/>
          </a:bodyPr>
          <a:lstStyle/>
          <a:p>
            <a:r>
              <a:rPr lang="en-US" dirty="0">
                <a:solidFill>
                  <a:srgbClr val="E8AF10"/>
                </a:solidFill>
              </a:rPr>
              <a:t> </a:t>
            </a:r>
            <a:r>
              <a:rPr lang="en-US" sz="3600" dirty="0">
                <a:solidFill>
                  <a:srgbClr val="E8AF10"/>
                </a:solidFill>
              </a:rPr>
              <a:t>Best Practices </a:t>
            </a:r>
            <a:endParaRPr lang="en-US" sz="3600"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02356" y="1269243"/>
            <a:ext cx="7854540" cy="4899546"/>
          </a:xfrm>
        </p:spPr>
        <p:txBody>
          <a:bodyPr vert="horz" lIns="91440" tIns="45720" rIns="91440" bIns="45720" rtlCol="0" anchor="t">
            <a:normAutofit fontScale="92500" lnSpcReduction="20000"/>
          </a:bodyPr>
          <a:lstStyle/>
          <a:p>
            <a:pPr marL="227965" indent="-227965"/>
            <a:r>
              <a:rPr lang="en-US" sz="2400" dirty="0"/>
              <a:t>Discuss GI Bill transferability requirements</a:t>
            </a:r>
            <a:endParaRPr lang="en-US" dirty="0"/>
          </a:p>
          <a:p>
            <a:pPr marL="685165" lvl="1" indent="-227965"/>
            <a:r>
              <a:rPr lang="en-US" sz="1900" dirty="0"/>
              <a:t>Minimum of 6 years of service required with a 4-year obligation</a:t>
            </a:r>
            <a:endParaRPr lang="en-US" sz="1900" dirty="0">
              <a:ea typeface="Tahoma"/>
              <a:cs typeface="Tahoma"/>
            </a:endParaRPr>
          </a:p>
          <a:p>
            <a:pPr marL="685165" lvl="1" indent="-227965"/>
            <a:r>
              <a:rPr lang="en-US" sz="1900" dirty="0"/>
              <a:t>Sailors have 30 days from date of reenlistment to transfer benefits with a 4-year reenlistment</a:t>
            </a:r>
            <a:endParaRPr lang="en-US" sz="1900" dirty="0">
              <a:ea typeface="Tahoma"/>
              <a:cs typeface="Tahoma"/>
            </a:endParaRPr>
          </a:p>
          <a:p>
            <a:pPr marL="227965" marR="20320" indent="-227965"/>
            <a:r>
              <a:rPr lang="en-US" sz="2400" dirty="0"/>
              <a:t>Ensure SRBs are submitted as early as possible (120-35 days prior to reenlistment day)</a:t>
            </a:r>
          </a:p>
          <a:p>
            <a:pPr marL="227965" marR="20320" indent="-227965"/>
            <a:r>
              <a:rPr lang="en-US" sz="2400" dirty="0">
                <a:ea typeface="Tahoma"/>
                <a:cs typeface="Tahoma"/>
              </a:rPr>
              <a:t>Download loss reports monthly via NSIPs to ensure accurate tracking of personnel</a:t>
            </a:r>
          </a:p>
          <a:p>
            <a:pPr marL="227965" indent="-227965"/>
            <a:r>
              <a:rPr lang="en-US" sz="2400" dirty="0"/>
              <a:t>Maintain 15-month roller with member's career decisions</a:t>
            </a:r>
            <a:endParaRPr lang="en-US" sz="2400" dirty="0">
              <a:ea typeface="Tahoma"/>
              <a:cs typeface="Tahoma"/>
            </a:endParaRPr>
          </a:p>
          <a:p>
            <a:pPr marL="227965" marR="10160" indent="-227965"/>
            <a:r>
              <a:rPr lang="en-US" sz="2400" dirty="0"/>
              <a:t>Follow up! Ensure EAOS/SEAOS are updated, SRB approval messages are received, CWAY status is reflecting to prevent delays in creating contracts</a:t>
            </a:r>
            <a:endParaRPr lang="en-US" sz="2400" dirty="0">
              <a:ea typeface="Tahoma"/>
              <a:cs typeface="Tahoma"/>
            </a:endParaRPr>
          </a:p>
          <a:p>
            <a:pPr marL="227965" marR="10160" indent="-227965"/>
            <a:r>
              <a:rPr lang="en-US" sz="2400" dirty="0"/>
              <a:t>Use excel to calculate dates for you (e.g. calculate 120 days from the reenlistment date to know when to submit SRB pre-certs)</a:t>
            </a:r>
          </a:p>
          <a:p>
            <a:pPr marL="227965" marR="10160" indent="-227965"/>
            <a:r>
              <a:rPr lang="en-US" sz="2400" dirty="0">
                <a:ea typeface="+mj-lt"/>
                <a:cs typeface="+mj-lt"/>
              </a:rPr>
              <a:t>Ensure to verify current SRB multiples on MyNavy HR. </a:t>
            </a:r>
            <a:endParaRPr lang="en-US" sz="2400" dirty="0">
              <a:ea typeface="Tahoma"/>
              <a:cs typeface="Tahoma"/>
            </a:endParaRPr>
          </a:p>
          <a:p>
            <a:pPr marL="227965" marR="10160" indent="-227965"/>
            <a:endParaRPr lang="en-US" sz="2400" dirty="0">
              <a:ea typeface="Tahoma"/>
              <a:cs typeface="Tahoma"/>
            </a:endParaRPr>
          </a:p>
        </p:txBody>
      </p:sp>
    </p:spTree>
    <p:extLst>
      <p:ext uri="{BB962C8B-B14F-4D97-AF65-F5344CB8AC3E}">
        <p14:creationId xmlns:p14="http://schemas.microsoft.com/office/powerpoint/2010/main" val="4258085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692351" y="162579"/>
            <a:ext cx="5630834" cy="1325563"/>
          </a:xfrm>
        </p:spPr>
        <p:txBody>
          <a:bodyPr>
            <a:normAutofit/>
          </a:bodyPr>
          <a:lstStyle/>
          <a:p>
            <a:r>
              <a:rPr lang="en-US" sz="3600" dirty="0">
                <a:solidFill>
                  <a:srgbClr val="E8AF10"/>
                </a:solidFill>
              </a:rPr>
              <a:t>Enabling Objectives</a:t>
            </a:r>
            <a:endParaRPr lang="en-US" sz="3600"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43298" y="1651914"/>
            <a:ext cx="7886700" cy="4953601"/>
          </a:xfrm>
        </p:spPr>
        <p:txBody>
          <a:bodyPr/>
          <a:lstStyle/>
          <a:p>
            <a:r>
              <a:rPr lang="en-US" sz="2400" dirty="0"/>
              <a:t>DEFINE reenlistment and extensions</a:t>
            </a:r>
          </a:p>
          <a:p>
            <a:r>
              <a:rPr lang="en-US" sz="2400" dirty="0"/>
              <a:t>IDENTIFY the eligibility factors for reenlistments</a:t>
            </a:r>
          </a:p>
          <a:p>
            <a:r>
              <a:rPr lang="en-US" sz="2400" dirty="0"/>
              <a:t>IDENTIFY the eligibility factors for extensions of enlistments</a:t>
            </a:r>
          </a:p>
          <a:p>
            <a:r>
              <a:rPr lang="en-US" sz="2400" dirty="0"/>
              <a:t>IDENTIFY when the OBLISERV to Train (OTT) option is available</a:t>
            </a:r>
          </a:p>
          <a:p>
            <a:r>
              <a:rPr lang="en-US" sz="2400" dirty="0"/>
              <a:t>IDENTIFY when Page 13 in lieu of OBLISERV is available</a:t>
            </a:r>
          </a:p>
          <a:p>
            <a:r>
              <a:rPr lang="en-US" sz="2400" dirty="0"/>
              <a:t>IDENTIFY the difference between EAOS and SEAOS</a:t>
            </a:r>
          </a:p>
          <a:p>
            <a:r>
              <a:rPr lang="en-US" sz="2400" dirty="0"/>
              <a:t>IDENTIFY the reasons for extension cancellations</a:t>
            </a:r>
          </a:p>
          <a:p>
            <a:r>
              <a:rPr lang="en-US" sz="2400" dirty="0"/>
              <a:t>DETERMINE when leave sell-back is authorized</a:t>
            </a:r>
          </a:p>
          <a:p>
            <a:endParaRPr lang="en-US" dirty="0"/>
          </a:p>
        </p:txBody>
      </p:sp>
    </p:spTree>
    <p:extLst>
      <p:ext uri="{BB962C8B-B14F-4D97-AF65-F5344CB8AC3E}">
        <p14:creationId xmlns:p14="http://schemas.microsoft.com/office/powerpoint/2010/main" val="2506300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659694" y="176667"/>
            <a:ext cx="5630834" cy="1325563"/>
          </a:xfrm>
        </p:spPr>
        <p:txBody>
          <a:bodyPr>
            <a:normAutofit/>
          </a:bodyPr>
          <a:lstStyle/>
          <a:p>
            <a:r>
              <a:rPr lang="en-US" dirty="0">
                <a:solidFill>
                  <a:srgbClr val="E8AF10"/>
                </a:solidFill>
              </a:rPr>
              <a:t> Knowledge Check  </a:t>
            </a:r>
            <a:endParaRPr lang="en-US"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261258" y="1502230"/>
            <a:ext cx="8690580" cy="4784270"/>
          </a:xfrm>
        </p:spPr>
        <p:txBody>
          <a:bodyPr vert="horz" lIns="91440" tIns="45720" rIns="91440" bIns="45720" rtlCol="0" anchor="t">
            <a:normAutofit fontScale="92500" lnSpcReduction="10000"/>
          </a:bodyPr>
          <a:lstStyle/>
          <a:p>
            <a:pPr marL="0" indent="0">
              <a:buNone/>
            </a:pPr>
            <a:r>
              <a:rPr lang="en-US" sz="2400" dirty="0"/>
              <a:t>Use the Sailor details below to answer the questions.</a:t>
            </a:r>
          </a:p>
          <a:p>
            <a:pPr marL="514350" indent="-514350">
              <a:buAutoNum type="arabicPeriod"/>
            </a:pPr>
            <a:r>
              <a:rPr lang="en-US" dirty="0"/>
              <a:t>Can NC1 Joe Navy reenlist on the requested date?  </a:t>
            </a:r>
            <a:r>
              <a:rPr lang="en-US" sz="2000" dirty="0"/>
              <a:t>Explain your answer and the reference</a:t>
            </a:r>
          </a:p>
          <a:p>
            <a:pPr marL="514350" indent="-514350">
              <a:buAutoNum type="arabicPeriod"/>
            </a:pPr>
            <a:r>
              <a:rPr lang="en-US" dirty="0"/>
              <a:t>What is the maximum amount of time NC1 could reenlist for and why?</a:t>
            </a:r>
          </a:p>
          <a:p>
            <a:pPr marL="514350" indent="-514350">
              <a:buAutoNum type="arabicPeriod"/>
            </a:pPr>
            <a:r>
              <a:rPr lang="en-US" dirty="0">
                <a:ea typeface="Tahoma"/>
                <a:cs typeface="Tahoma"/>
              </a:rPr>
              <a:t>Is he affected by the current HYT policy and require a HYT waiver?  </a:t>
            </a:r>
          </a:p>
          <a:p>
            <a:pPr marL="0" indent="0">
              <a:buNone/>
            </a:pPr>
            <a:endParaRPr lang="en-US" sz="900" dirty="0"/>
          </a:p>
          <a:p>
            <a:pPr marL="800100" lvl="1" indent="-342900"/>
            <a:r>
              <a:rPr lang="en-US" dirty="0"/>
              <a:t>NC1 Joe Navy</a:t>
            </a:r>
            <a:endParaRPr lang="en-US" dirty="0">
              <a:ea typeface="Tahoma"/>
              <a:cs typeface="Tahoma"/>
            </a:endParaRPr>
          </a:p>
          <a:p>
            <a:pPr marL="1257300" lvl="2" indent="-342900"/>
            <a:r>
              <a:rPr lang="en-US" dirty="0"/>
              <a:t>ADSD:   6/15/2005</a:t>
            </a:r>
            <a:endParaRPr lang="en-US" dirty="0">
              <a:ea typeface="Tahoma"/>
              <a:cs typeface="Tahoma"/>
            </a:endParaRPr>
          </a:p>
          <a:p>
            <a:pPr marL="1257300" lvl="2" indent="-342900"/>
            <a:r>
              <a:rPr lang="en-US" dirty="0"/>
              <a:t>EAOS:   2/28/2024</a:t>
            </a:r>
            <a:endParaRPr lang="en-US" dirty="0">
              <a:ea typeface="Tahoma"/>
              <a:cs typeface="Tahoma"/>
            </a:endParaRPr>
          </a:p>
          <a:p>
            <a:pPr marL="1257300" lvl="2" indent="-342900"/>
            <a:r>
              <a:rPr lang="en-US" dirty="0"/>
              <a:t>SEAOS: 3/1/2025</a:t>
            </a:r>
            <a:endParaRPr lang="en-US" dirty="0">
              <a:ea typeface="Tahoma"/>
              <a:cs typeface="Tahoma"/>
            </a:endParaRPr>
          </a:p>
          <a:p>
            <a:pPr marL="1257300" lvl="2" indent="-342900"/>
            <a:r>
              <a:rPr lang="en-US" dirty="0"/>
              <a:t>Requested reenlistment date: 6/15/2023</a:t>
            </a:r>
            <a:endParaRPr lang="en-US" dirty="0">
              <a:ea typeface="Tahoma"/>
              <a:cs typeface="Tahoma"/>
            </a:endParaRPr>
          </a:p>
          <a:p>
            <a:pPr marL="1257300" lvl="2" indent="-342900"/>
            <a:r>
              <a:rPr lang="en-US" dirty="0"/>
              <a:t>Not eligible for SRB</a:t>
            </a:r>
            <a:endParaRPr lang="en-US" dirty="0">
              <a:ea typeface="Tahoma"/>
              <a:cs typeface="Tahoma"/>
            </a:endParaRPr>
          </a:p>
          <a:p>
            <a:pPr marL="685165" lvl="1" indent="-227965">
              <a:buFontTx/>
              <a:buChar char="-"/>
            </a:pPr>
            <a:endParaRPr lang="en-US" sz="1400" dirty="0">
              <a:ea typeface="Tahoma"/>
              <a:cs typeface="Tahoma"/>
            </a:endParaRPr>
          </a:p>
        </p:txBody>
      </p:sp>
    </p:spTree>
    <p:extLst>
      <p:ext uri="{BB962C8B-B14F-4D97-AF65-F5344CB8AC3E}">
        <p14:creationId xmlns:p14="http://schemas.microsoft.com/office/powerpoint/2010/main" val="3283404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Summary and Review</a:t>
            </a:r>
          </a:p>
        </p:txBody>
      </p:sp>
      <p:sp>
        <p:nvSpPr>
          <p:cNvPr id="3" name="Content Placeholder 2"/>
          <p:cNvSpPr>
            <a:spLocks noGrp="1"/>
          </p:cNvSpPr>
          <p:nvPr>
            <p:ph idx="1"/>
          </p:nvPr>
        </p:nvSpPr>
        <p:spPr>
          <a:xfrm>
            <a:off x="390289" y="1541956"/>
            <a:ext cx="7886700" cy="4101350"/>
          </a:xfrm>
        </p:spPr>
        <p:txBody>
          <a:bodyPr vert="horz" lIns="91440" tIns="45720" rIns="91440" bIns="45720" rtlCol="0" anchor="t">
            <a:normAutofit/>
          </a:bodyPr>
          <a:lstStyle/>
          <a:p>
            <a:pPr marL="227965" indent="-227965"/>
            <a:r>
              <a:rPr lang="en-US" sz="2400" dirty="0"/>
              <a:t>In this lesson we discussed:</a:t>
            </a:r>
          </a:p>
          <a:p>
            <a:pPr lvl="1"/>
            <a:r>
              <a:rPr lang="en-US" sz="2200" dirty="0"/>
              <a:t>Defined reenlistment and extensions</a:t>
            </a:r>
          </a:p>
          <a:p>
            <a:pPr lvl="1"/>
            <a:r>
              <a:rPr lang="en-US" sz="2200" dirty="0"/>
              <a:t>The eligibility factors for reenlistments and extensions of enlistments</a:t>
            </a:r>
          </a:p>
          <a:p>
            <a:pPr lvl="1"/>
            <a:r>
              <a:rPr lang="en-US" sz="2200" dirty="0"/>
              <a:t>HYT</a:t>
            </a:r>
          </a:p>
          <a:p>
            <a:pPr lvl="1"/>
            <a:r>
              <a:rPr lang="en-US" sz="2200" dirty="0"/>
              <a:t>Reenlistment incentives</a:t>
            </a:r>
          </a:p>
          <a:p>
            <a:pPr lvl="1"/>
            <a:r>
              <a:rPr lang="en-US" sz="2200" dirty="0"/>
              <a:t>Reenlistment ceremonies</a:t>
            </a:r>
          </a:p>
          <a:p>
            <a:pPr lvl="1"/>
            <a:r>
              <a:rPr lang="en-US" sz="2200" dirty="0"/>
              <a:t>OBLISERV to Train (OTT) </a:t>
            </a:r>
          </a:p>
          <a:p>
            <a:pPr lvl="1"/>
            <a:r>
              <a:rPr lang="en-US" sz="2200" dirty="0"/>
              <a:t>Extension cancellations</a:t>
            </a:r>
          </a:p>
          <a:p>
            <a:pPr lvl="1"/>
            <a:r>
              <a:rPr lang="en-US" sz="2200" dirty="0"/>
              <a:t>Leave sell-back </a:t>
            </a:r>
          </a:p>
        </p:txBody>
      </p:sp>
    </p:spTree>
    <p:extLst>
      <p:ext uri="{BB962C8B-B14F-4D97-AF65-F5344CB8AC3E}">
        <p14:creationId xmlns:p14="http://schemas.microsoft.com/office/powerpoint/2010/main" val="1390672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347245" y="326352"/>
            <a:ext cx="7219013" cy="1325563"/>
          </a:xfrm>
        </p:spPr>
        <p:txBody>
          <a:bodyPr>
            <a:normAutofit/>
          </a:bodyPr>
          <a:lstStyle/>
          <a:p>
            <a:r>
              <a:rPr lang="en-US" dirty="0">
                <a:solidFill>
                  <a:srgbClr val="E8AF10"/>
                </a:solidFill>
              </a:rPr>
              <a:t>Reenlistments and Extensions</a:t>
            </a:r>
            <a:endParaRPr lang="en-US"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3209646" y="2699437"/>
            <a:ext cx="2184155" cy="1051779"/>
          </a:xfrm>
        </p:spPr>
        <p:txBody>
          <a:bodyPr>
            <a:normAutofit fontScale="85000" lnSpcReduction="10000"/>
          </a:bodyPr>
          <a:lstStyle/>
          <a:p>
            <a:endParaRPr lang="en-US" sz="1800" dirty="0">
              <a:latin typeface="Times New Roman" panose="02020603050405020304" pitchFamily="18" charset="0"/>
            </a:endParaRPr>
          </a:p>
          <a:p>
            <a:pPr marL="0" indent="0">
              <a:buNone/>
            </a:pPr>
            <a:r>
              <a:rPr lang="en-US" sz="3600" dirty="0"/>
              <a:t>Questions?</a:t>
            </a:r>
          </a:p>
        </p:txBody>
      </p:sp>
    </p:spTree>
    <p:extLst>
      <p:ext uri="{BB962C8B-B14F-4D97-AF65-F5344CB8AC3E}">
        <p14:creationId xmlns:p14="http://schemas.microsoft.com/office/powerpoint/2010/main" val="25288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678703" y="189338"/>
            <a:ext cx="5630834" cy="1325563"/>
          </a:xfrm>
        </p:spPr>
        <p:txBody>
          <a:bodyPr>
            <a:normAutofit/>
          </a:bodyPr>
          <a:lstStyle/>
          <a:p>
            <a:r>
              <a:rPr lang="en-US" sz="3600" dirty="0"/>
              <a:t>References</a:t>
            </a:r>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43298" y="1514901"/>
            <a:ext cx="7886700" cy="4486214"/>
          </a:xfrm>
        </p:spPr>
        <p:txBody>
          <a:bodyPr vert="horz" lIns="91440" tIns="45720" rIns="91440" bIns="45720" rtlCol="0" anchor="t">
            <a:normAutofit/>
          </a:bodyPr>
          <a:lstStyle/>
          <a:p>
            <a:pPr marL="227965" indent="-227965"/>
            <a:r>
              <a:rPr lang="en-US" sz="2400" dirty="0"/>
              <a:t>MILPERSMAN 1160-030, Enlistments and Reenlistments Under Continuous Service Conditions</a:t>
            </a:r>
          </a:p>
          <a:p>
            <a:pPr marL="227965" indent="-227965"/>
            <a:r>
              <a:rPr lang="en-US" sz="2400" dirty="0"/>
              <a:t>MILPERSMAN 1070/621, Agreement to Extend Enlistment</a:t>
            </a:r>
          </a:p>
          <a:p>
            <a:pPr marL="227965" indent="-227965"/>
            <a:r>
              <a:rPr lang="en-US" sz="2400" dirty="0"/>
              <a:t>MILPERSMAN 1160-040, Extension of Enlistments</a:t>
            </a:r>
          </a:p>
          <a:p>
            <a:pPr marL="227965" indent="-227965"/>
            <a:r>
              <a:rPr lang="en-US" sz="2400" dirty="0"/>
              <a:t>MILPERSMAN 7220-340, Lump-Sum Payment for Accrued Leave</a:t>
            </a:r>
          </a:p>
          <a:p>
            <a:pPr marL="227965" indent="-227965"/>
            <a:r>
              <a:rPr lang="en-US" sz="2400" dirty="0"/>
              <a:t>OPNAVINST 1160.8 (series), Selective Reenlistment Bonus Program</a:t>
            </a:r>
          </a:p>
          <a:p>
            <a:pPr marL="227965" indent="-227965"/>
            <a:r>
              <a:rPr lang="en-US" sz="2400" dirty="0"/>
              <a:t>MILPERSMAN 1160-020, Reenlistment Ceremony</a:t>
            </a:r>
          </a:p>
          <a:p>
            <a:pPr marL="227965" indent="-227965"/>
            <a:r>
              <a:rPr lang="en-US" sz="2400" dirty="0"/>
              <a:t>MILPERSMAN 1160-120, High Year Tenure</a:t>
            </a:r>
          </a:p>
          <a:p>
            <a:pPr marL="0" indent="0">
              <a:buNone/>
            </a:pPr>
            <a:endParaRPr lang="en-US" dirty="0">
              <a:ea typeface="Tahoma"/>
              <a:cs typeface="Tahoma"/>
            </a:endParaRPr>
          </a:p>
        </p:txBody>
      </p:sp>
    </p:spTree>
    <p:extLst>
      <p:ext uri="{BB962C8B-B14F-4D97-AF65-F5344CB8AC3E}">
        <p14:creationId xmlns:p14="http://schemas.microsoft.com/office/powerpoint/2010/main" val="46747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476950" y="324918"/>
            <a:ext cx="7812911" cy="1325563"/>
          </a:xfrm>
        </p:spPr>
        <p:txBody>
          <a:bodyPr>
            <a:noAutofit/>
          </a:bodyPr>
          <a:lstStyle/>
          <a:p>
            <a:r>
              <a:rPr lang="en-US" sz="3600" dirty="0">
                <a:solidFill>
                  <a:srgbClr val="E8AF10"/>
                </a:solidFill>
              </a:rPr>
              <a:t> Reenlistment and Extensions </a:t>
            </a:r>
            <a:br>
              <a:rPr lang="en-US" sz="3600" dirty="0">
                <a:solidFill>
                  <a:srgbClr val="E8AF10"/>
                </a:solidFill>
              </a:rPr>
            </a:br>
            <a:r>
              <a:rPr lang="en-US" sz="3600" dirty="0">
                <a:solidFill>
                  <a:srgbClr val="E8AF10"/>
                </a:solidFill>
              </a:rPr>
              <a:t>Defined</a:t>
            </a:r>
            <a:br>
              <a:rPr lang="en-US" sz="3600" dirty="0">
                <a:solidFill>
                  <a:srgbClr val="E8AF10"/>
                </a:solidFill>
              </a:rPr>
            </a:br>
            <a:endParaRPr lang="en-US" sz="3600" dirty="0">
              <a:solidFill>
                <a:srgbClr val="FFFDF8"/>
              </a:solidFill>
              <a:latin typeface="Wingdings" panose="05000000000000000000" pitchFamily="2" charset="2"/>
            </a:endParaRPr>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331471" y="1446663"/>
            <a:ext cx="8103870" cy="5117909"/>
          </a:xfrm>
        </p:spPr>
        <p:txBody>
          <a:bodyPr vert="horz" lIns="91440" tIns="45720" rIns="91440" bIns="45720" rtlCol="0" anchor="t">
            <a:normAutofit/>
          </a:bodyPr>
          <a:lstStyle/>
          <a:p>
            <a:pPr marL="227965" indent="-227965"/>
            <a:r>
              <a:rPr lang="en-US" sz="2400" dirty="0">
                <a:latin typeface="+mn-lt"/>
              </a:rPr>
              <a:t>What is a Reenlistment?</a:t>
            </a:r>
            <a:endParaRPr lang="en-US" sz="2400" dirty="0"/>
          </a:p>
          <a:p>
            <a:pPr marL="685165" lvl="1" indent="-227965"/>
            <a:r>
              <a:rPr lang="en-US" sz="2000" dirty="0">
                <a:latin typeface="+mn-lt"/>
              </a:rPr>
              <a:t>MILPERSMAN 1160-030</a:t>
            </a:r>
            <a:endParaRPr lang="en-US" sz="2000" dirty="0">
              <a:latin typeface="+mn-lt"/>
              <a:ea typeface="Tahoma"/>
              <a:cs typeface="Tahoma"/>
            </a:endParaRPr>
          </a:p>
          <a:p>
            <a:pPr marL="685165" marR="1905" lvl="1" indent="-227965"/>
            <a:r>
              <a:rPr lang="en-US" sz="2000" dirty="0">
                <a:latin typeface="+mn-lt"/>
              </a:rPr>
              <a:t>When a member has previously served an enlistment in the active or reserve component, the next enlistment therein will be termed a “reenlistment.”</a:t>
            </a:r>
            <a:endParaRPr lang="en-US" sz="2000" dirty="0">
              <a:latin typeface="+mn-lt"/>
              <a:ea typeface="Tahoma"/>
              <a:cs typeface="Tahoma"/>
            </a:endParaRPr>
          </a:p>
          <a:p>
            <a:pPr marL="685165" lvl="1" indent="-227965"/>
            <a:r>
              <a:rPr lang="en-US" sz="2000" dirty="0">
                <a:latin typeface="+mn-lt"/>
              </a:rPr>
              <a:t>Official form: </a:t>
            </a:r>
          </a:p>
          <a:p>
            <a:pPr marL="1142353" lvl="2" indent="-227965"/>
            <a:r>
              <a:rPr lang="en-US" sz="1800" dirty="0">
                <a:latin typeface="+mn-lt"/>
              </a:rPr>
              <a:t>NAVPERS 1070/601, Immediate Reenlistment Agreement</a:t>
            </a:r>
            <a:endParaRPr lang="en-US" sz="1800" dirty="0">
              <a:latin typeface="+mn-lt"/>
              <a:ea typeface="Tahoma"/>
              <a:cs typeface="Tahoma"/>
            </a:endParaRPr>
          </a:p>
          <a:p>
            <a:pPr marL="456565" lvl="1" indent="0">
              <a:buNone/>
            </a:pPr>
            <a:endParaRPr lang="en-US" sz="2000" dirty="0">
              <a:latin typeface="+mn-lt"/>
              <a:ea typeface="Tahoma"/>
              <a:cs typeface="Tahoma"/>
            </a:endParaRPr>
          </a:p>
          <a:p>
            <a:pPr marL="227965" indent="-227965"/>
            <a:r>
              <a:rPr lang="en-US" sz="2400" dirty="0">
                <a:latin typeface="+mn-lt"/>
              </a:rPr>
              <a:t>What is an Extension?</a:t>
            </a:r>
            <a:endParaRPr lang="en-US" sz="2400" dirty="0">
              <a:latin typeface="+mn-lt"/>
              <a:ea typeface="Tahoma"/>
              <a:cs typeface="Tahoma"/>
            </a:endParaRPr>
          </a:p>
          <a:p>
            <a:pPr marL="685165" lvl="1" indent="-227965"/>
            <a:r>
              <a:rPr lang="en-US" sz="2000" dirty="0">
                <a:latin typeface="+mn-lt"/>
              </a:rPr>
              <a:t>MILPERSMAN 1160-040</a:t>
            </a:r>
            <a:endParaRPr lang="en-US" sz="2000" dirty="0">
              <a:latin typeface="+mn-lt"/>
              <a:ea typeface="Tahoma"/>
              <a:cs typeface="Tahoma"/>
            </a:endParaRPr>
          </a:p>
          <a:p>
            <a:pPr marL="685165" marR="3810" lvl="1" indent="-227965"/>
            <a:r>
              <a:rPr lang="en-US" sz="2000" dirty="0"/>
              <a:t>An agreement between the U.S. Government and the enlisted member to extend the current enlistment in the Navy or Naval Reserve.</a:t>
            </a:r>
          </a:p>
          <a:p>
            <a:pPr marL="685165" marR="3810" lvl="1" indent="-227965"/>
            <a:r>
              <a:rPr lang="en-US" sz="2000" dirty="0">
                <a:latin typeface="+mn-lt"/>
              </a:rPr>
              <a:t>Official form: </a:t>
            </a:r>
          </a:p>
          <a:p>
            <a:pPr marL="1142353" marR="3810" lvl="2" indent="-227965"/>
            <a:r>
              <a:rPr lang="en-US" sz="1800" dirty="0">
                <a:latin typeface="+mn-lt"/>
              </a:rPr>
              <a:t>NAVPERS 1070/621, Agreement to Extend Enlistment</a:t>
            </a:r>
          </a:p>
          <a:p>
            <a:pPr marL="685165" lvl="1" indent="-227965"/>
            <a:endParaRPr lang="en-US" sz="2000" dirty="0">
              <a:latin typeface="+mn-lt"/>
              <a:ea typeface="Tahoma"/>
              <a:cs typeface="Tahoma"/>
            </a:endParaRPr>
          </a:p>
          <a:p>
            <a:pPr marL="685165" lvl="1" indent="-227965"/>
            <a:endParaRPr lang="en-US" sz="2000" dirty="0">
              <a:latin typeface="+mn-lt"/>
              <a:ea typeface="Tahoma"/>
              <a:cs typeface="Tahoma"/>
            </a:endParaRPr>
          </a:p>
          <a:p>
            <a:pPr marL="0" indent="0">
              <a:buNone/>
            </a:pPr>
            <a:endParaRPr lang="en-US" dirty="0">
              <a:latin typeface="+mn-lt"/>
            </a:endParaRPr>
          </a:p>
        </p:txBody>
      </p:sp>
    </p:spTree>
    <p:extLst>
      <p:ext uri="{BB962C8B-B14F-4D97-AF65-F5344CB8AC3E}">
        <p14:creationId xmlns:p14="http://schemas.microsoft.com/office/powerpoint/2010/main" val="3610210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032220" y="99117"/>
            <a:ext cx="6304613" cy="1325563"/>
          </a:xfrm>
        </p:spPr>
        <p:txBody>
          <a:bodyPr>
            <a:normAutofit/>
          </a:bodyPr>
          <a:lstStyle/>
          <a:p>
            <a:r>
              <a:rPr lang="en-US" dirty="0">
                <a:solidFill>
                  <a:srgbClr val="E8AF10"/>
                </a:solidFill>
              </a:rPr>
              <a:t>Reenlistment Eligibility</a:t>
            </a:r>
            <a:endParaRPr lang="en-US"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525779" y="1325826"/>
            <a:ext cx="7512751" cy="5167189"/>
          </a:xfrm>
        </p:spPr>
        <p:txBody>
          <a:bodyPr vert="horz" lIns="91440" tIns="45720" rIns="91440" bIns="45720" rtlCol="0" anchor="t">
            <a:normAutofit lnSpcReduction="10000"/>
          </a:bodyPr>
          <a:lstStyle/>
          <a:p>
            <a:pPr marL="227965" marR="8255" indent="-227965"/>
            <a:r>
              <a:rPr lang="en-US" sz="2200" dirty="0"/>
              <a:t>U.S. Citizen; Noncitizen nationals; or Immigrant alien members who have been lawfully admitted into the U.S.</a:t>
            </a:r>
          </a:p>
          <a:p>
            <a:pPr marL="227965" indent="-227965"/>
            <a:r>
              <a:rPr lang="en-US" sz="2200" dirty="0"/>
              <a:t>Medically qualified</a:t>
            </a:r>
            <a:endParaRPr lang="en-US" sz="2200" dirty="0">
              <a:ea typeface="Tahoma"/>
              <a:cs typeface="Tahoma"/>
            </a:endParaRPr>
          </a:p>
          <a:p>
            <a:pPr marL="227965" indent="-227965"/>
            <a:r>
              <a:rPr lang="en-US" sz="2200" dirty="0"/>
              <a:t>Meet HYT requirements</a:t>
            </a:r>
            <a:endParaRPr lang="en-US" sz="2200" dirty="0">
              <a:ea typeface="Tahoma"/>
              <a:cs typeface="Tahoma"/>
            </a:endParaRPr>
          </a:p>
          <a:p>
            <a:pPr marL="227965" indent="-227965"/>
            <a:r>
              <a:rPr lang="en-US" sz="2200" dirty="0"/>
              <a:t>Meet Professional Growth Criteria:</a:t>
            </a:r>
            <a:endParaRPr lang="en-US" sz="2200" dirty="0">
              <a:ea typeface="Tahoma"/>
              <a:cs typeface="Tahoma"/>
            </a:endParaRPr>
          </a:p>
          <a:p>
            <a:pPr marL="685165" lvl="1" indent="-227965"/>
            <a:r>
              <a:rPr lang="en-US" sz="2000" dirty="0"/>
              <a:t>Serving as a Petty Officer; or</a:t>
            </a:r>
            <a:endParaRPr lang="en-US" sz="2000" dirty="0">
              <a:ea typeface="Tahoma"/>
              <a:cs typeface="Tahoma"/>
            </a:endParaRPr>
          </a:p>
          <a:p>
            <a:pPr marL="685165" lvl="1" indent="-227965"/>
            <a:r>
              <a:rPr lang="en-US" sz="2000" dirty="0"/>
              <a:t>E-3 and approved for SRB; or</a:t>
            </a:r>
            <a:endParaRPr lang="en-US" sz="2000" dirty="0">
              <a:ea typeface="Tahoma"/>
              <a:cs typeface="Tahoma"/>
            </a:endParaRPr>
          </a:p>
          <a:p>
            <a:pPr marL="685165" lvl="1" indent="-227965"/>
            <a:r>
              <a:rPr lang="en-US" sz="2000" dirty="0"/>
              <a:t>E-3 and approved to convert from TAR to AC</a:t>
            </a:r>
            <a:endParaRPr lang="en-US" sz="2000" dirty="0">
              <a:ea typeface="Tahoma"/>
              <a:cs typeface="Tahoma"/>
            </a:endParaRPr>
          </a:p>
          <a:p>
            <a:pPr marL="685165" marR="635" lvl="1" indent="-227965"/>
            <a:r>
              <a:rPr lang="en-US" sz="2000" dirty="0"/>
              <a:t>Receive a minimum recommendation of "Promotable"  and recommended for retention on last graded evaluation (none observed evaluations are not considered graded)</a:t>
            </a:r>
            <a:endParaRPr lang="en-US" sz="2000" dirty="0">
              <a:ea typeface="Tahoma"/>
              <a:cs typeface="Tahoma"/>
            </a:endParaRPr>
          </a:p>
          <a:p>
            <a:r>
              <a:rPr lang="en-US" sz="2200" dirty="0"/>
              <a:t>Physical fitness requirements:</a:t>
            </a:r>
          </a:p>
          <a:p>
            <a:pPr lvl="1"/>
            <a:r>
              <a:rPr lang="en-US" sz="2000" dirty="0"/>
              <a:t>Refer to OPNAVINST 6110.1 (series), Physical Readiness Program and current NAVADMINS to determine physical fitness eligibility</a:t>
            </a:r>
          </a:p>
          <a:p>
            <a:pPr marL="0" indent="0">
              <a:buNone/>
            </a:pPr>
            <a:endParaRPr lang="en-US" sz="2200" dirty="0"/>
          </a:p>
        </p:txBody>
      </p:sp>
    </p:spTree>
    <p:extLst>
      <p:ext uri="{BB962C8B-B14F-4D97-AF65-F5344CB8AC3E}">
        <p14:creationId xmlns:p14="http://schemas.microsoft.com/office/powerpoint/2010/main" val="141752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p:txBody>
          <a:bodyPr>
            <a:normAutofit/>
          </a:bodyPr>
          <a:lstStyle/>
          <a:p>
            <a:r>
              <a:rPr lang="en-US" dirty="0">
                <a:solidFill>
                  <a:srgbClr val="E8AF10"/>
                </a:solidFill>
              </a:rPr>
              <a:t>High Year Tenure </a:t>
            </a:r>
            <a:br>
              <a:rPr lang="en-US" dirty="0">
                <a:solidFill>
                  <a:srgbClr val="E8AF10"/>
                </a:solidFill>
              </a:rPr>
            </a:br>
            <a:r>
              <a:rPr lang="en-US" dirty="0">
                <a:solidFill>
                  <a:srgbClr val="E8AF10"/>
                </a:solidFill>
              </a:rPr>
              <a:t>(HYT)</a:t>
            </a:r>
            <a:endParaRPr lang="en-US"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43298" y="1791277"/>
            <a:ext cx="7886700" cy="4101350"/>
          </a:xfrm>
        </p:spPr>
        <p:txBody>
          <a:bodyPr vert="horz" lIns="91440" tIns="45720" rIns="91440" bIns="45720" rtlCol="0" anchor="t">
            <a:normAutofit fontScale="92500"/>
          </a:bodyPr>
          <a:lstStyle/>
          <a:p>
            <a:pPr marL="227965" indent="-227965"/>
            <a:r>
              <a:rPr lang="en-US" sz="2200" dirty="0"/>
              <a:t>MILPERSMAN 1160-120 </a:t>
            </a:r>
            <a:endParaRPr lang="en-US"/>
          </a:p>
          <a:p>
            <a:pPr marL="227965" indent="-227965"/>
            <a:endParaRPr lang="en-US" sz="2200" dirty="0">
              <a:ea typeface="Tahoma"/>
              <a:cs typeface="Tahoma"/>
            </a:endParaRPr>
          </a:p>
          <a:p>
            <a:pPr marL="227965" marR="2540" indent="-227965"/>
            <a:r>
              <a:rPr lang="en-US" sz="2200" dirty="0"/>
              <a:t>The high year tenure (HYT) policy is a vital and effective force management tool utilized to properly size and shape the Active Component (AC) and Reserve Component (RC)</a:t>
            </a:r>
            <a:endParaRPr lang="en-US" sz="2200" dirty="0">
              <a:ea typeface="Tahoma"/>
              <a:cs typeface="Tahoma"/>
            </a:endParaRPr>
          </a:p>
          <a:p>
            <a:pPr marL="227965" marR="2540" indent="-227965"/>
            <a:endParaRPr lang="en-US" sz="2200" dirty="0">
              <a:ea typeface="Tahoma"/>
              <a:cs typeface="Tahoma"/>
            </a:endParaRPr>
          </a:p>
          <a:p>
            <a:pPr marL="227965" marR="635" indent="-227965"/>
            <a:r>
              <a:rPr lang="en-US" sz="2200" dirty="0"/>
              <a:t>HYT management is regulated by establishing standardized length-of-service (LOS) gates by pay grade balanced with a waiver process to enable the Navy to retain the right number of members</a:t>
            </a:r>
            <a:endParaRPr lang="en-US" sz="2200" dirty="0">
              <a:ea typeface="Tahoma"/>
              <a:cs typeface="Tahoma"/>
            </a:endParaRPr>
          </a:p>
          <a:p>
            <a:pPr marL="0" marR="635" indent="0">
              <a:buNone/>
            </a:pPr>
            <a:endParaRPr lang="en-US" sz="2200" dirty="0">
              <a:ea typeface="Tahoma"/>
              <a:cs typeface="Tahoma"/>
            </a:endParaRPr>
          </a:p>
          <a:p>
            <a:pPr marL="0" marR="635" indent="0">
              <a:buNone/>
            </a:pPr>
            <a:r>
              <a:rPr lang="en-US" sz="2200" dirty="0">
                <a:ea typeface="Tahoma"/>
                <a:cs typeface="Tahoma"/>
              </a:rPr>
              <a:t>     **Reference HYT specific NAVADMINS for recent changes**</a:t>
            </a:r>
          </a:p>
        </p:txBody>
      </p:sp>
    </p:spTree>
    <p:extLst>
      <p:ext uri="{BB962C8B-B14F-4D97-AF65-F5344CB8AC3E}">
        <p14:creationId xmlns:p14="http://schemas.microsoft.com/office/powerpoint/2010/main" val="330279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692351" y="0"/>
            <a:ext cx="5630834" cy="1325563"/>
          </a:xfrm>
        </p:spPr>
        <p:txBody>
          <a:bodyPr>
            <a:normAutofit/>
          </a:bodyPr>
          <a:lstStyle/>
          <a:p>
            <a:r>
              <a:rPr lang="en-US" sz="3600" dirty="0">
                <a:solidFill>
                  <a:srgbClr val="E8AF10"/>
                </a:solidFill>
              </a:rPr>
              <a:t>HYT Limits </a:t>
            </a:r>
            <a:endParaRPr lang="en-US" sz="3600" dirty="0"/>
          </a:p>
        </p:txBody>
      </p:sp>
      <p:pic>
        <p:nvPicPr>
          <p:cNvPr id="5" name="Content Placeholder 4">
            <a:extLst>
              <a:ext uri="{FF2B5EF4-FFF2-40B4-BE49-F238E27FC236}">
                <a16:creationId xmlns:a16="http://schemas.microsoft.com/office/drawing/2014/main" id="{B1985381-5F0F-1B3F-A4FA-8E39189E7736}"/>
              </a:ext>
            </a:extLst>
          </p:cNvPr>
          <p:cNvPicPr>
            <a:picLocks noGrp="1" noChangeAspect="1"/>
          </p:cNvPicPr>
          <p:nvPr>
            <p:ph idx="1"/>
          </p:nvPr>
        </p:nvPicPr>
        <p:blipFill>
          <a:blip r:embed="rId3"/>
          <a:stretch>
            <a:fillRect/>
          </a:stretch>
        </p:blipFill>
        <p:spPr>
          <a:xfrm>
            <a:off x="1239865" y="1496932"/>
            <a:ext cx="6767704" cy="4348836"/>
          </a:xfrm>
        </p:spPr>
      </p:pic>
    </p:spTree>
    <p:extLst>
      <p:ext uri="{BB962C8B-B14F-4D97-AF65-F5344CB8AC3E}">
        <p14:creationId xmlns:p14="http://schemas.microsoft.com/office/powerpoint/2010/main" val="2233964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667045" y="131043"/>
            <a:ext cx="7323185" cy="1325563"/>
          </a:xfrm>
        </p:spPr>
        <p:txBody>
          <a:bodyPr>
            <a:noAutofit/>
          </a:bodyPr>
          <a:lstStyle/>
          <a:p>
            <a:r>
              <a:rPr lang="en-US" sz="3600" dirty="0">
                <a:solidFill>
                  <a:srgbClr val="E8AF10"/>
                </a:solidFill>
              </a:rPr>
              <a:t>Requirements for Reenlistment</a:t>
            </a:r>
            <a:r>
              <a:rPr lang="en-US" dirty="0">
                <a:solidFill>
                  <a:srgbClr val="E8AF10"/>
                </a:solidFill>
              </a:rPr>
              <a:t> </a:t>
            </a:r>
            <a:endParaRPr lang="en-US" dirty="0"/>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96564" y="1456606"/>
            <a:ext cx="8027504" cy="5153770"/>
          </a:xfrm>
        </p:spPr>
        <p:txBody>
          <a:bodyPr vert="horz" lIns="91440" tIns="45720" rIns="91440" bIns="45720" rtlCol="0" anchor="t">
            <a:normAutofit/>
          </a:bodyPr>
          <a:lstStyle/>
          <a:p>
            <a:pPr marL="227965" indent="-227965"/>
            <a:r>
              <a:rPr lang="en-US" sz="2400" dirty="0"/>
              <a:t>Reenlistment ceremonies:</a:t>
            </a:r>
          </a:p>
          <a:p>
            <a:pPr marL="685165" lvl="1" indent="-227965"/>
            <a:r>
              <a:rPr lang="en-US" dirty="0"/>
              <a:t>MILPERSMAN 1160-020</a:t>
            </a:r>
            <a:endParaRPr lang="en-US" dirty="0">
              <a:ea typeface="Tahoma"/>
              <a:cs typeface="Tahoma"/>
            </a:endParaRPr>
          </a:p>
          <a:p>
            <a:pPr marL="227965" indent="-227965"/>
            <a:r>
              <a:rPr lang="en-US" sz="2400" dirty="0"/>
              <a:t>Required counseling:</a:t>
            </a:r>
            <a:endParaRPr lang="en-US" sz="2400" dirty="0">
              <a:ea typeface="Tahoma"/>
              <a:cs typeface="Tahoma"/>
            </a:endParaRPr>
          </a:p>
          <a:p>
            <a:pPr marL="685165" lvl="1" indent="-227965"/>
            <a:r>
              <a:rPr lang="en-US" dirty="0"/>
              <a:t>MILPERSMAN 1160-031</a:t>
            </a:r>
            <a:endParaRPr lang="en-US" dirty="0">
              <a:ea typeface="Tahoma"/>
              <a:cs typeface="Tahoma"/>
            </a:endParaRPr>
          </a:p>
          <a:p>
            <a:pPr marL="227965" marR="635" indent="-227965"/>
            <a:r>
              <a:rPr lang="en-US" sz="2400" dirty="0"/>
              <a:t>C-Way approval required for all rated E-3 through E-6 with less than 14 years of service</a:t>
            </a:r>
          </a:p>
          <a:p>
            <a:pPr marL="227965" marR="635" indent="-227965"/>
            <a:r>
              <a:rPr lang="en-US" sz="2400" dirty="0"/>
              <a:t>Terms of reenlistment are: 2, 3, 4, 5, or 6 years</a:t>
            </a:r>
          </a:p>
          <a:p>
            <a:pPr marL="684530" marR="635" lvl="1" indent="-227965"/>
            <a:r>
              <a:rPr lang="en-US" dirty="0"/>
              <a:t>New contract must equal or exceeds period of service member is already obligated</a:t>
            </a:r>
            <a:endParaRPr lang="en-US" dirty="0">
              <a:ea typeface="Tahoma"/>
              <a:cs typeface="Tahoma"/>
            </a:endParaRPr>
          </a:p>
          <a:p>
            <a:pPr marL="684530" marR="635" lvl="1" indent="-227965"/>
            <a:r>
              <a:rPr lang="en-US" dirty="0"/>
              <a:t> SRB reenlistments require minimum term of 3 years</a:t>
            </a:r>
            <a:endParaRPr lang="en-US" dirty="0">
              <a:ea typeface="Tahoma"/>
              <a:cs typeface="Tahoma"/>
            </a:endParaRPr>
          </a:p>
        </p:txBody>
      </p:sp>
    </p:spTree>
    <p:extLst>
      <p:ext uri="{BB962C8B-B14F-4D97-AF65-F5344CB8AC3E}">
        <p14:creationId xmlns:p14="http://schemas.microsoft.com/office/powerpoint/2010/main" val="307154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E47C-DAD8-99E3-8C01-31B647EC6AC5}"/>
              </a:ext>
            </a:extLst>
          </p:cNvPr>
          <p:cNvSpPr>
            <a:spLocks noGrp="1"/>
          </p:cNvSpPr>
          <p:nvPr>
            <p:ph type="title"/>
          </p:nvPr>
        </p:nvSpPr>
        <p:spPr>
          <a:xfrm>
            <a:off x="1670946" y="86437"/>
            <a:ext cx="5630834" cy="1325563"/>
          </a:xfrm>
        </p:spPr>
        <p:txBody>
          <a:bodyPr>
            <a:normAutofit/>
          </a:bodyPr>
          <a:lstStyle/>
          <a:p>
            <a:r>
              <a:rPr lang="en-US" sz="3600" dirty="0"/>
              <a:t>Reenlistment Incentives</a:t>
            </a:r>
          </a:p>
        </p:txBody>
      </p:sp>
      <p:sp>
        <p:nvSpPr>
          <p:cNvPr id="3" name="Content Placeholder 2">
            <a:extLst>
              <a:ext uri="{FF2B5EF4-FFF2-40B4-BE49-F238E27FC236}">
                <a16:creationId xmlns:a16="http://schemas.microsoft.com/office/drawing/2014/main" id="{3E9D284B-4FB1-1BBF-1E84-266DB4574335}"/>
              </a:ext>
            </a:extLst>
          </p:cNvPr>
          <p:cNvSpPr>
            <a:spLocks noGrp="1"/>
          </p:cNvSpPr>
          <p:nvPr>
            <p:ph idx="1"/>
          </p:nvPr>
        </p:nvSpPr>
        <p:spPr>
          <a:xfrm>
            <a:off x="415067" y="1277655"/>
            <a:ext cx="7886700" cy="5382225"/>
          </a:xfrm>
        </p:spPr>
        <p:txBody>
          <a:bodyPr vert="horz" lIns="91440" tIns="45720" rIns="91440" bIns="45720" rtlCol="0" anchor="t">
            <a:normAutofit fontScale="85000" lnSpcReduction="20000"/>
          </a:bodyPr>
          <a:lstStyle/>
          <a:p>
            <a:pPr marL="227965" indent="-227965"/>
            <a:r>
              <a:rPr lang="en-US" sz="2600" dirty="0"/>
              <a:t>Selective Reenlistment Bonus (SRB):</a:t>
            </a:r>
          </a:p>
          <a:p>
            <a:pPr marL="685165" lvl="1" indent="-227965"/>
            <a:r>
              <a:rPr lang="en-US" sz="2600" dirty="0"/>
              <a:t>OPNAVINST 1160.8(series) / NAVADMINs</a:t>
            </a:r>
            <a:endParaRPr lang="en-US" sz="2600" dirty="0">
              <a:ea typeface="Tahoma"/>
              <a:cs typeface="Tahoma"/>
            </a:endParaRPr>
          </a:p>
          <a:p>
            <a:pPr marL="685165" lvl="1" indent="-227965"/>
            <a:r>
              <a:rPr lang="en-US" sz="2600" dirty="0"/>
              <a:t>Award levels can change at any time and are updated via the current SRB Award Level Excel on MyNavy HR </a:t>
            </a:r>
            <a:endParaRPr lang="en-US" sz="2600" dirty="0">
              <a:ea typeface="Tahoma"/>
              <a:cs typeface="Tahoma"/>
            </a:endParaRPr>
          </a:p>
          <a:p>
            <a:pPr marL="685165" lvl="1" indent="-227965"/>
            <a:r>
              <a:rPr lang="en-US" sz="2600" dirty="0"/>
              <a:t>Requests must be submitted 120-35 days prior to the desired reenlistment date vis NSIPS</a:t>
            </a:r>
            <a:endParaRPr lang="en-US" sz="2600" dirty="0">
              <a:ea typeface="Tahoma"/>
              <a:cs typeface="Tahoma"/>
            </a:endParaRPr>
          </a:p>
          <a:p>
            <a:pPr marL="685165" lvl="1" indent="-227965"/>
            <a:r>
              <a:rPr lang="en-US" sz="2600" dirty="0"/>
              <a:t>Must reenlist for a minimum of 3 years</a:t>
            </a:r>
            <a:br>
              <a:rPr lang="en-US" sz="2600" dirty="0"/>
            </a:br>
            <a:endParaRPr lang="en-US" sz="2600" dirty="0">
              <a:ea typeface="Tahoma"/>
              <a:cs typeface="Tahoma"/>
            </a:endParaRPr>
          </a:p>
          <a:p>
            <a:pPr marL="227965" indent="-227965"/>
            <a:r>
              <a:rPr lang="en-US" sz="2600" dirty="0"/>
              <a:t>Selective and Training Reenlistment Bonus (STAR):</a:t>
            </a:r>
            <a:endParaRPr lang="en-US" sz="2600" dirty="0">
              <a:ea typeface="Tahoma"/>
              <a:cs typeface="Tahoma"/>
            </a:endParaRPr>
          </a:p>
          <a:p>
            <a:pPr marL="685165" lvl="1" indent="-227965"/>
            <a:r>
              <a:rPr lang="en-US" sz="2600" dirty="0"/>
              <a:t>MILPERSMAN 1160-100</a:t>
            </a:r>
            <a:endParaRPr lang="en-US" sz="2600" dirty="0">
              <a:ea typeface="Tahoma"/>
              <a:cs typeface="Tahoma"/>
            </a:endParaRPr>
          </a:p>
          <a:p>
            <a:pPr marL="685165" lvl="1" indent="-227965"/>
            <a:r>
              <a:rPr lang="en-US" sz="2600" dirty="0"/>
              <a:t>First term Sailors may be eligible for: </a:t>
            </a:r>
            <a:endParaRPr lang="en-US" sz="2600" dirty="0">
              <a:ea typeface="Tahoma"/>
              <a:cs typeface="Tahoma"/>
            </a:endParaRPr>
          </a:p>
          <a:p>
            <a:pPr marL="1142365" lvl="2" indent="-227965"/>
            <a:r>
              <a:rPr lang="en-US" sz="2100" dirty="0"/>
              <a:t>Guaranteed assignment to a “C” school</a:t>
            </a:r>
            <a:endParaRPr lang="en-US" sz="2100" dirty="0">
              <a:ea typeface="Tahoma"/>
              <a:cs typeface="Tahoma"/>
            </a:endParaRPr>
          </a:p>
          <a:p>
            <a:pPr marL="1142365" lvl="2" indent="-227965"/>
            <a:r>
              <a:rPr lang="en-US" sz="2100" dirty="0"/>
              <a:t>Advancement from PO3 to PO2 upon completion of “C” school</a:t>
            </a:r>
            <a:endParaRPr lang="en-US" sz="2100" dirty="0">
              <a:ea typeface="Tahoma"/>
              <a:cs typeface="Tahoma"/>
            </a:endParaRPr>
          </a:p>
          <a:p>
            <a:pPr marL="1142365" lvl="2" indent="-227965"/>
            <a:r>
              <a:rPr lang="en-US" sz="2100" dirty="0"/>
              <a:t>SRB, if eligible</a:t>
            </a:r>
          </a:p>
          <a:p>
            <a:pPr marL="1142365" lvl="2" indent="-227965"/>
            <a:r>
              <a:rPr lang="en-US" sz="2100" dirty="0">
                <a:ea typeface="Tahoma"/>
                <a:cs typeface="Tahoma"/>
              </a:rPr>
              <a:t>Must obtain approval prior to re-enlisting</a:t>
            </a:r>
          </a:p>
          <a:p>
            <a:pPr marL="685165" lvl="1" indent="-227965"/>
            <a:endParaRPr lang="en-US" sz="2000" dirty="0">
              <a:ea typeface="Tahoma"/>
              <a:cs typeface="Tahoma"/>
            </a:endParaRPr>
          </a:p>
          <a:p>
            <a:pPr marL="0" lvl="1" indent="0">
              <a:lnSpc>
                <a:spcPct val="120000"/>
              </a:lnSpc>
              <a:spcBef>
                <a:spcPts val="0"/>
              </a:spcBef>
              <a:buNone/>
            </a:pPr>
            <a:r>
              <a:rPr lang="en-US" b="1" dirty="0">
                <a:ea typeface="Tahoma"/>
                <a:cs typeface="Tahoma"/>
              </a:rPr>
              <a:t>NOTE:</a:t>
            </a:r>
            <a:r>
              <a:rPr lang="en-US" dirty="0">
                <a:ea typeface="Tahoma"/>
                <a:cs typeface="Tahoma"/>
              </a:rPr>
              <a:t>  SRB and ESRP will be discussed in detailed in lesson 2.2 Military Compensation and Incentive Pay</a:t>
            </a:r>
          </a:p>
        </p:txBody>
      </p:sp>
    </p:spTree>
    <p:extLst>
      <p:ext uri="{BB962C8B-B14F-4D97-AF65-F5344CB8AC3E}">
        <p14:creationId xmlns:p14="http://schemas.microsoft.com/office/powerpoint/2010/main" val="3704248998"/>
      </p:ext>
    </p:extLst>
  </p:cSld>
  <p:clrMapOvr>
    <a:masterClrMapping/>
  </p:clrMapOvr>
</p:sld>
</file>

<file path=ppt/theme/theme1.xml><?xml version="1.0" encoding="utf-8"?>
<a:theme xmlns:a="http://schemas.openxmlformats.org/drawingml/2006/main" name="fbts2">
  <a:themeElements>
    <a:clrScheme name="Custom 2">
      <a:dk1>
        <a:srgbClr val="E8B010"/>
      </a:dk1>
      <a:lt1>
        <a:srgbClr val="022A3A"/>
      </a:lt1>
      <a:dk2>
        <a:srgbClr val="E8B010"/>
      </a:dk2>
      <a:lt2>
        <a:srgbClr val="FFFEF9"/>
      </a:lt2>
      <a:accent1>
        <a:srgbClr val="000000"/>
      </a:accent1>
      <a:accent2>
        <a:srgbClr val="C6CCD0"/>
      </a:accent2>
      <a:accent3>
        <a:srgbClr val="FFFEF9"/>
      </a:accent3>
      <a:accent4>
        <a:srgbClr val="E8B010"/>
      </a:accent4>
      <a:accent5>
        <a:srgbClr val="0076A9"/>
      </a:accent5>
      <a:accent6>
        <a:srgbClr val="022A3A"/>
      </a:accent6>
      <a:hlink>
        <a:srgbClr val="0076A9"/>
      </a:hlink>
      <a:folHlink>
        <a:srgbClr val="0076A9"/>
      </a:folHlink>
    </a:clrScheme>
    <a:fontScheme name="Custom 1">
      <a:majorFont>
        <a:latin typeface="Tahoma"/>
        <a:ea typeface=""/>
        <a:cs typeface=""/>
      </a:majorFont>
      <a:minorFont>
        <a:latin typeface="Tahom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bts2" id="{61249A60-6EF2-405B-9A8F-25E36BAE43AD}" vid="{0779729B-0038-4331-8F4E-695AD654B0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B79C9B1B8276D4F85E72CDCAFB6E3A2" ma:contentTypeVersion="3" ma:contentTypeDescription="Create a new document." ma:contentTypeScope="" ma:versionID="9fa309f4a3bba1939a6cbb076ee261d9">
  <xsd:schema xmlns:xsd="http://www.w3.org/2001/XMLSchema" xmlns:xs="http://www.w3.org/2001/XMLSchema" xmlns:p="http://schemas.microsoft.com/office/2006/metadata/properties" xmlns:ns2="d2abe7bf-dc12-4892-9ada-144744ec60e6" targetNamespace="http://schemas.microsoft.com/office/2006/metadata/properties" ma:root="true" ma:fieldsID="ceacd24487e8f301c1706c23199b53e5" ns2:_="">
    <xsd:import namespace="d2abe7bf-dc12-4892-9ada-144744ec60e6"/>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abe7bf-dc12-4892-9ada-144744ec60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20D363-32F9-451D-A6B1-958529EEA91D}">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d2abe7bf-dc12-4892-9ada-144744ec60e6"/>
    <ds:schemaRef ds:uri="http://www.w3.org/XML/1998/namespace"/>
  </ds:schemaRefs>
</ds:datastoreItem>
</file>

<file path=customXml/itemProps2.xml><?xml version="1.0" encoding="utf-8"?>
<ds:datastoreItem xmlns:ds="http://schemas.openxmlformats.org/officeDocument/2006/customXml" ds:itemID="{EB0555F1-95AC-431E-972B-A2E311FFE1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abe7bf-dc12-4892-9ada-144744ec60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26157F-CAEA-4945-9B70-FA1EE3C7CD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8047</TotalTime>
  <Words>2083</Words>
  <Application>Microsoft Office PowerPoint</Application>
  <PresentationFormat>On-screen Show (4:3)</PresentationFormat>
  <Paragraphs>286</Paragraphs>
  <Slides>22</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Rockwell</vt:lpstr>
      <vt:lpstr>Tahoma</vt:lpstr>
      <vt:lpstr>Times New Roman</vt:lpstr>
      <vt:lpstr>Wingdings</vt:lpstr>
      <vt:lpstr>fbts2</vt:lpstr>
      <vt:lpstr>PowerPoint Presentation</vt:lpstr>
      <vt:lpstr>Enabling Objectives</vt:lpstr>
      <vt:lpstr>References</vt:lpstr>
      <vt:lpstr> Reenlistment and Extensions  Defined </vt:lpstr>
      <vt:lpstr>Reenlistment Eligibility</vt:lpstr>
      <vt:lpstr>High Year Tenure  (HYT)</vt:lpstr>
      <vt:lpstr>HYT Limits </vt:lpstr>
      <vt:lpstr>Requirements for Reenlistment </vt:lpstr>
      <vt:lpstr>Reenlistment Incentives</vt:lpstr>
      <vt:lpstr>Reenlistment Ceremony</vt:lpstr>
      <vt:lpstr>Extension of Enlistments</vt:lpstr>
      <vt:lpstr>Reasons to Extend Enlistment</vt:lpstr>
      <vt:lpstr>Cancellation of Extensions</vt:lpstr>
      <vt:lpstr>OBLISERV To Train (OTT)</vt:lpstr>
      <vt:lpstr> Page 13 in Lieu</vt:lpstr>
      <vt:lpstr>Lump Sum Leave (LSL) </vt:lpstr>
      <vt:lpstr>Forms</vt:lpstr>
      <vt:lpstr>Command Career Request NPPSC 1160/1</vt:lpstr>
      <vt:lpstr> Best Practices </vt:lpstr>
      <vt:lpstr> Knowledge Check  </vt:lpstr>
      <vt:lpstr>Summary and Review</vt:lpstr>
      <vt:lpstr>Reenlistments and Extensions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Ramos, Ashley B PO1 USN USSOCOM NSW (USA)</dc:creator>
  <cp:lastModifiedBy>Mitchell, Chanitra Arvetteth SCPO USN CHNAVPERS MIL TN (USA)</cp:lastModifiedBy>
  <cp:revision>314</cp:revision>
  <dcterms:created xsi:type="dcterms:W3CDTF">2023-02-22T18:32:21Z</dcterms:created>
  <dcterms:modified xsi:type="dcterms:W3CDTF">2023-09-05T21:59:21Z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0x0101004B79C9B1B8276D4F85E72CDCAFB6E3A2</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SharedWithUsers">
    <vt:lpwstr>15;#Stpeter, Gabriel M CPO USN (USA)</vt:lpwstr>
  </property>
</Properties>
</file>